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8"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5C2C77-8717-461E-B16C-84DED8B28EBA}" type="datetimeFigureOut">
              <a:rPr lang="en-US" smtClean="0"/>
              <a:pPr/>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3CD94-AB44-4037-AAE5-843D2A8709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5C2C77-8717-461E-B16C-84DED8B28EBA}" type="datetimeFigureOut">
              <a:rPr lang="en-US" smtClean="0"/>
              <a:pPr/>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3CD94-AB44-4037-AAE5-843D2A8709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5C2C77-8717-461E-B16C-84DED8B28EBA}" type="datetimeFigureOut">
              <a:rPr lang="en-US" smtClean="0"/>
              <a:pPr/>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3CD94-AB44-4037-AAE5-843D2A8709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5C2C77-8717-461E-B16C-84DED8B28EBA}" type="datetimeFigureOut">
              <a:rPr lang="en-US" smtClean="0"/>
              <a:pPr/>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3CD94-AB44-4037-AAE5-843D2A8709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5C2C77-8717-461E-B16C-84DED8B28EBA}" type="datetimeFigureOut">
              <a:rPr lang="en-US" smtClean="0"/>
              <a:pPr/>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3CD94-AB44-4037-AAE5-843D2A8709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5C2C77-8717-461E-B16C-84DED8B28EBA}" type="datetimeFigureOut">
              <a:rPr lang="en-US" smtClean="0"/>
              <a:pPr/>
              <a:t>8/22/2019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3CD94-AB44-4037-AAE5-843D2A8709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5C2C77-8717-461E-B16C-84DED8B28EBA}" type="datetimeFigureOut">
              <a:rPr lang="en-US" smtClean="0"/>
              <a:pPr/>
              <a:t>8/22/2019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3CD94-AB44-4037-AAE5-843D2A8709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5C2C77-8717-461E-B16C-84DED8B28EBA}" type="datetimeFigureOut">
              <a:rPr lang="en-US" smtClean="0"/>
              <a:pPr/>
              <a:t>8/22/2019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3CD94-AB44-4037-AAE5-843D2A8709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5C2C77-8717-461E-B16C-84DED8B28EBA}" type="datetimeFigureOut">
              <a:rPr lang="en-US" smtClean="0"/>
              <a:pPr/>
              <a:t>8/22/2019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3CD94-AB44-4037-AAE5-843D2A8709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5C2C77-8717-461E-B16C-84DED8B28EBA}" type="datetimeFigureOut">
              <a:rPr lang="en-US" smtClean="0"/>
              <a:pPr/>
              <a:t>8/22/2019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3CD94-AB44-4037-AAE5-843D2A8709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5C2C77-8717-461E-B16C-84DED8B28EBA}" type="datetimeFigureOut">
              <a:rPr lang="en-US" smtClean="0"/>
              <a:pPr/>
              <a:t>8/22/2019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3CD94-AB44-4037-AAE5-843D2A8709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5C2C77-8717-461E-B16C-84DED8B28EBA}" type="datetimeFigureOut">
              <a:rPr lang="en-US" smtClean="0"/>
              <a:pPr/>
              <a:t>8/22/2019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3CD94-AB44-4037-AAE5-843D2A8709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2967334"/>
            <a:ext cx="6400800" cy="3416320"/>
          </a:xfrm>
          <a:prstGeom prst="rect">
            <a:avLst/>
          </a:prstGeom>
        </p:spPr>
        <p:txBody>
          <a:bodyPr wrap="square">
            <a:spAutoFit/>
          </a:bodyPr>
          <a:lstStyle/>
          <a:p>
            <a:pPr algn="ctr"/>
            <a:r>
              <a:rPr lang="en-US" sz="7200" b="1" dirty="0" smtClean="0">
                <a:ln>
                  <a:prstDash val="solid"/>
                </a:ln>
                <a:solidFill>
                  <a:srgbClr val="0070C0"/>
                </a:solidFill>
                <a:effectLst>
                  <a:outerShdw blurRad="88000" dist="50800" dir="5040000" algn="tl">
                    <a:schemeClr val="accent4">
                      <a:tint val="80000"/>
                      <a:satMod val="250000"/>
                      <a:alpha val="45000"/>
                    </a:schemeClr>
                  </a:outerShdw>
                </a:effectLst>
                <a:latin typeface="Times New Roman" pitchFamily="18" charset="0"/>
                <a:cs typeface="Times New Roman" pitchFamily="18" charset="0"/>
              </a:rPr>
              <a:t>WELCOME</a:t>
            </a:r>
          </a:p>
          <a:p>
            <a:pPr algn="ctr"/>
            <a:r>
              <a:rPr lang="en-US" sz="7200" b="1" dirty="0" smtClean="0">
                <a:ln>
                  <a:prstDash val="solid"/>
                </a:ln>
                <a:solidFill>
                  <a:srgbClr val="0070C0"/>
                </a:solidFill>
                <a:effectLst>
                  <a:outerShdw blurRad="88000" dist="50800" dir="5040000" algn="tl">
                    <a:schemeClr val="accent4">
                      <a:tint val="80000"/>
                      <a:satMod val="250000"/>
                      <a:alpha val="45000"/>
                    </a:schemeClr>
                  </a:outerShdw>
                </a:effectLst>
                <a:latin typeface="Times New Roman" pitchFamily="18" charset="0"/>
                <a:cs typeface="Times New Roman" pitchFamily="18" charset="0"/>
              </a:rPr>
              <a:t>TO </a:t>
            </a:r>
          </a:p>
          <a:p>
            <a:pPr algn="ctr"/>
            <a:r>
              <a:rPr lang="en-US" sz="7200" b="1" cap="none" spc="0" dirty="0" smtClean="0">
                <a:ln>
                  <a:prstDash val="solid"/>
                </a:ln>
                <a:solidFill>
                  <a:srgbClr val="0070C0"/>
                </a:solidFill>
                <a:effectLst>
                  <a:outerShdw blurRad="88000" dist="50800" dir="5040000" algn="tl">
                    <a:schemeClr val="accent4">
                      <a:tint val="80000"/>
                      <a:satMod val="250000"/>
                      <a:alpha val="45000"/>
                    </a:schemeClr>
                  </a:outerShdw>
                </a:effectLst>
                <a:latin typeface="Times New Roman" pitchFamily="18" charset="0"/>
                <a:cs typeface="Times New Roman" pitchFamily="18" charset="0"/>
              </a:rPr>
              <a:t>  FLC LIGHT</a:t>
            </a:r>
            <a:endParaRPr lang="en-US" sz="7200" b="1" cap="none" spc="0" dirty="0">
              <a:ln>
                <a:prstDash val="solid"/>
              </a:ln>
              <a:solidFill>
                <a:srgbClr val="0070C0"/>
              </a:solidFill>
              <a:effectLst>
                <a:outerShdw blurRad="88000" dist="50800" dir="5040000" algn="tl">
                  <a:schemeClr val="accent4">
                    <a:tint val="80000"/>
                    <a:satMod val="250000"/>
                    <a:alpha val="45000"/>
                  </a:schemeClr>
                </a:outerShdw>
              </a:effectLst>
              <a:latin typeface="Times New Roman" pitchFamily="18" charset="0"/>
              <a:cs typeface="Times New Roman" pitchFamily="18" charset="0"/>
            </a:endParaRPr>
          </a:p>
        </p:txBody>
      </p:sp>
      <p:pic>
        <p:nvPicPr>
          <p:cNvPr id="5" name="Picture 4" descr="logo"/>
          <p:cNvPicPr>
            <a:picLocks noChangeAspect="1" noChangeArrowheads="1"/>
          </p:cNvPicPr>
          <p:nvPr/>
        </p:nvPicPr>
        <p:blipFill>
          <a:blip r:embed="rId2"/>
          <a:srcRect/>
          <a:stretch>
            <a:fillRect/>
          </a:stretch>
        </p:blipFill>
        <p:spPr bwMode="auto">
          <a:xfrm>
            <a:off x="2209800" y="1219200"/>
            <a:ext cx="4724400" cy="1447800"/>
          </a:xfrm>
          <a:prstGeom prst="rect">
            <a:avLst/>
          </a:prstGeom>
          <a:solidFill>
            <a:srgbClr val="7030A0"/>
          </a:solidFill>
        </p:spPr>
      </p:pic>
      <p:sp>
        <p:nvSpPr>
          <p:cNvPr id="6" name="Rectangle 5"/>
          <p:cNvSpPr/>
          <p:nvPr/>
        </p:nvSpPr>
        <p:spPr>
          <a:xfrm>
            <a:off x="5943600" y="6248400"/>
            <a:ext cx="2743200" cy="400110"/>
          </a:xfrm>
          <a:prstGeom prst="rect">
            <a:avLst/>
          </a:prstGeom>
        </p:spPr>
        <p:txBody>
          <a:bodyPr wrap="square">
            <a:spAutoFit/>
          </a:bodyPr>
          <a:lstStyle/>
          <a:p>
            <a:r>
              <a:rPr lang="en-US" sz="2000" b="1" dirty="0" smtClean="0">
                <a:solidFill>
                  <a:srgbClr val="002060"/>
                </a:solidFill>
                <a:latin typeface="Times New Roman" pitchFamily="18" charset="0"/>
                <a:cs typeface="Times New Roman" pitchFamily="18" charset="0"/>
              </a:rPr>
              <a:t>www.flclight.com</a:t>
            </a:r>
            <a:endParaRPr lang="en-US" sz="2000" b="1" dirty="0">
              <a:solidFill>
                <a:srgbClr val="00206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58547"/>
            <a:ext cx="9144000" cy="3508653"/>
          </a:xfrm>
          <a:prstGeom prst="rect">
            <a:avLst/>
          </a:prstGeom>
        </p:spPr>
        <p:txBody>
          <a:bodyPr wrap="square">
            <a:spAutoFit/>
          </a:bodyPr>
          <a:lstStyle/>
          <a:p>
            <a:pPr eaLnBrk="0" fontAlgn="base" hangingPunct="0">
              <a:spcBef>
                <a:spcPct val="0"/>
              </a:spcBef>
              <a:spcAft>
                <a:spcPct val="0"/>
              </a:spcAft>
            </a:pPr>
            <a:r>
              <a:rPr lang="en-US" sz="2400" b="1" u="sng" dirty="0" smtClean="0">
                <a:latin typeface="Times New Roman" pitchFamily="18" charset="0"/>
                <a:ea typeface="Times New Roman" pitchFamily="18" charset="0"/>
                <a:cs typeface="Times New Roman" pitchFamily="18" charset="0"/>
              </a:rPr>
              <a:t>About us</a:t>
            </a:r>
          </a:p>
          <a:p>
            <a:pPr lvl="0" eaLnBrk="0" fontAlgn="base" hangingPunct="0">
              <a:spcBef>
                <a:spcPct val="0"/>
              </a:spcBef>
              <a:spcAft>
                <a:spcPct val="0"/>
              </a:spcAft>
            </a:pPr>
            <a:r>
              <a:rPr lang="en-US" dirty="0" smtClean="0">
                <a:latin typeface="Times New Roman" pitchFamily="18" charset="0"/>
                <a:ea typeface="Times New Roman" pitchFamily="18" charset="0"/>
                <a:cs typeface="Times New Roman" pitchFamily="18" charset="0"/>
              </a:rPr>
              <a:t>        </a:t>
            </a:r>
            <a:r>
              <a:rPr lang="en-US" dirty="0" smtClean="0">
                <a:latin typeface="Times New Roman" pitchFamily="18" charset="0"/>
                <a:cs typeface="Times New Roman" pitchFamily="18" charset="0"/>
              </a:rPr>
              <a:t>FLC </a:t>
            </a:r>
            <a:r>
              <a:rPr lang="en-US" dirty="0">
                <a:latin typeface="Times New Roman" pitchFamily="18" charset="0"/>
                <a:cs typeface="Times New Roman" pitchFamily="18" charset="0"/>
              </a:rPr>
              <a:t>India is the brain child of the professional who have been in the direct marketing for more than 15 years and have set a standard of their own in the industry. His individual success track has brought and the idea of forming a direct marketing firm started taking shape and FLC India was born. Their previous experiences had exposed to the many set backs in the direct marketing industry which initiated them to formulate a lucrative business plan that assures maximum monitory as well as material benefits to everyone who joins FLC India. Thus formed a unique income friendly Plan.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Having </a:t>
            </a:r>
            <a:r>
              <a:rPr lang="en-US" dirty="0">
                <a:latin typeface="Times New Roman" pitchFamily="18" charset="0"/>
                <a:cs typeface="Times New Roman" pitchFamily="18" charset="0"/>
              </a:rPr>
              <a:t>formed an income friendly plan the products that followed are unique, time tested, scientifically proven and well accepted wherever launched. Our effort will always be to bring in useful innovative products with cutting-edge technology.</a:t>
            </a:r>
            <a:r>
              <a:rPr lang="en-US" dirty="0" smtClean="0">
                <a:latin typeface="Times New Roman" pitchFamily="18" charset="0"/>
                <a:ea typeface="Times New Roman" pitchFamily="18" charset="0"/>
                <a:cs typeface="Times New Roman" pitchFamily="18" charset="0"/>
              </a:rPr>
              <a:t>.</a:t>
            </a:r>
            <a:endParaRPr lang="en-US" dirty="0" smtClean="0">
              <a:latin typeface="Times New Roman" pitchFamily="18" charset="0"/>
              <a:cs typeface="Times New Roman" pitchFamily="18" charset="0"/>
            </a:endParaRPr>
          </a:p>
        </p:txBody>
      </p:sp>
      <p:sp>
        <p:nvSpPr>
          <p:cNvPr id="4" name="Rectangle 3"/>
          <p:cNvSpPr/>
          <p:nvPr/>
        </p:nvSpPr>
        <p:spPr>
          <a:xfrm>
            <a:off x="0" y="4321076"/>
            <a:ext cx="9144000" cy="2400657"/>
          </a:xfrm>
          <a:prstGeom prst="rect">
            <a:avLst/>
          </a:prstGeom>
        </p:spPr>
        <p:txBody>
          <a:bodyPr wrap="square">
            <a:spAutoFit/>
          </a:bodyPr>
          <a:lstStyle/>
          <a:p>
            <a:r>
              <a:rPr lang="en-US" sz="2400" b="1" u="sng" dirty="0"/>
              <a:t>Our VISION is Your SUCCESS!</a:t>
            </a:r>
          </a:p>
          <a:p>
            <a:r>
              <a:rPr lang="en-US" dirty="0" smtClean="0"/>
              <a:t/>
            </a:r>
            <a:br>
              <a:rPr lang="en-US" dirty="0" smtClean="0"/>
            </a:br>
            <a:r>
              <a:rPr lang="en-US" dirty="0" smtClean="0"/>
              <a:t>      FLC </a:t>
            </a:r>
            <a:r>
              <a:rPr lang="en-US" dirty="0"/>
              <a:t>has carved a niche for itself, we thanks our innovative research and development team, product-procurement strategy and enviable compensation plan for its </a:t>
            </a:r>
            <a:r>
              <a:rPr lang="en-US" dirty="0" err="1"/>
              <a:t>stockists</a:t>
            </a:r>
            <a:r>
              <a:rPr lang="en-US" dirty="0"/>
              <a:t> and distributors.</a:t>
            </a:r>
            <a:br>
              <a:rPr lang="en-US" dirty="0"/>
            </a:br>
            <a:r>
              <a:rPr lang="en-US" dirty="0"/>
              <a:t/>
            </a:r>
            <a:br>
              <a:rPr lang="en-US" dirty="0"/>
            </a:br>
            <a:r>
              <a:rPr lang="en-US" dirty="0" smtClean="0"/>
              <a:t>      FLC </a:t>
            </a:r>
            <a:r>
              <a:rPr lang="en-US" dirty="0"/>
              <a:t>is the “ARCHWAY” for NEW PRODUCTS, which are scientifically validated products in Healthcare, skincare, personal care and hygiene from the very PIONEERS in the respective categories.</a:t>
            </a:r>
          </a:p>
        </p:txBody>
      </p:sp>
      <p:pic>
        <p:nvPicPr>
          <p:cNvPr id="5" name="Picture 4" descr="logo"/>
          <p:cNvPicPr>
            <a:picLocks noChangeAspect="1" noChangeArrowheads="1"/>
          </p:cNvPicPr>
          <p:nvPr/>
        </p:nvPicPr>
        <p:blipFill>
          <a:blip r:embed="rId2"/>
          <a:srcRect/>
          <a:stretch>
            <a:fillRect/>
          </a:stretch>
        </p:blipFill>
        <p:spPr bwMode="auto">
          <a:xfrm>
            <a:off x="228600" y="109594"/>
            <a:ext cx="2133600" cy="652406"/>
          </a:xfrm>
          <a:prstGeom prst="rect">
            <a:avLst/>
          </a:prstGeom>
          <a:solidFill>
            <a:srgbClr val="7030A0"/>
          </a:solidFill>
        </p:spPr>
      </p:pic>
      <p:sp>
        <p:nvSpPr>
          <p:cNvPr id="6" name="Rectangle 5"/>
          <p:cNvSpPr/>
          <p:nvPr/>
        </p:nvSpPr>
        <p:spPr>
          <a:xfrm>
            <a:off x="5943600" y="152400"/>
            <a:ext cx="2590800" cy="400110"/>
          </a:xfrm>
          <a:prstGeom prst="rect">
            <a:avLst/>
          </a:prstGeom>
        </p:spPr>
        <p:txBody>
          <a:bodyPr wrap="square">
            <a:spAutoFit/>
          </a:bodyPr>
          <a:lstStyle/>
          <a:p>
            <a:r>
              <a:rPr lang="en-US" sz="2000" b="1" dirty="0" smtClean="0">
                <a:solidFill>
                  <a:srgbClr val="002060"/>
                </a:solidFill>
                <a:latin typeface="Times New Roman" pitchFamily="18" charset="0"/>
                <a:cs typeface="Times New Roman" pitchFamily="18" charset="0"/>
              </a:rPr>
              <a:t>www.flclight.com</a:t>
            </a:r>
            <a:endParaRPr lang="en-US" sz="2000" b="1" dirty="0">
              <a:solidFill>
                <a:srgbClr val="00206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52400"/>
            <a:ext cx="3505200" cy="769441"/>
          </a:xfrm>
          <a:prstGeom prst="rect">
            <a:avLst/>
          </a:prstGeom>
        </p:spPr>
        <p:txBody>
          <a:bodyPr wrap="square">
            <a:spAutoFit/>
          </a:bodyPr>
          <a:lstStyle/>
          <a:p>
            <a:r>
              <a:rPr lang="en-US" sz="4400" b="1" u="sng" cap="none" spc="0" dirty="0" smtClean="0">
                <a:ln>
                  <a:prstDash val="solid"/>
                </a:ln>
                <a:solidFill>
                  <a:srgbClr val="0070C0"/>
                </a:solidFill>
                <a:effectLst>
                  <a:outerShdw blurRad="88000" dist="50800" dir="5040000" algn="tl">
                    <a:schemeClr val="accent4">
                      <a:tint val="80000"/>
                      <a:satMod val="250000"/>
                      <a:alpha val="45000"/>
                    </a:schemeClr>
                  </a:outerShdw>
                </a:effectLst>
                <a:latin typeface="Times New Roman" pitchFamily="18" charset="0"/>
                <a:cs typeface="Times New Roman" pitchFamily="18" charset="0"/>
              </a:rPr>
              <a:t>FLC LIGHT</a:t>
            </a:r>
            <a:endParaRPr lang="en-US" sz="4400" u="sng" dirty="0"/>
          </a:p>
        </p:txBody>
      </p:sp>
      <p:sp>
        <p:nvSpPr>
          <p:cNvPr id="4" name="Rectangle 3"/>
          <p:cNvSpPr/>
          <p:nvPr/>
        </p:nvSpPr>
        <p:spPr>
          <a:xfrm>
            <a:off x="762000" y="990600"/>
            <a:ext cx="7924800" cy="707886"/>
          </a:xfrm>
          <a:prstGeom prst="rect">
            <a:avLst/>
          </a:prstGeom>
        </p:spPr>
        <p:txBody>
          <a:bodyPr wrap="square">
            <a:spAutoFit/>
          </a:bodyPr>
          <a:lstStyle/>
          <a:p>
            <a:r>
              <a:rPr lang="en-US" sz="4000" b="1" u="sng" cap="none" spc="0" dirty="0" smtClean="0">
                <a:ln/>
                <a:solidFill>
                  <a:srgbClr val="FF0000"/>
                </a:solidFill>
                <a:effectLst/>
                <a:latin typeface="Times New Roman" pitchFamily="18" charset="0"/>
                <a:cs typeface="Times New Roman" pitchFamily="18" charset="0"/>
              </a:rPr>
              <a:t>INVESTMENT BUSINESS PLAN</a:t>
            </a:r>
            <a:endParaRPr lang="en-US" sz="4000" b="1" dirty="0">
              <a:latin typeface="Times New Roman" pitchFamily="18" charset="0"/>
              <a:cs typeface="Times New Roman" pitchFamily="18" charset="0"/>
            </a:endParaRPr>
          </a:p>
        </p:txBody>
      </p:sp>
      <p:sp>
        <p:nvSpPr>
          <p:cNvPr id="5" name="Rectangle 4"/>
          <p:cNvSpPr/>
          <p:nvPr/>
        </p:nvSpPr>
        <p:spPr>
          <a:xfrm>
            <a:off x="228600" y="2057400"/>
            <a:ext cx="9601200" cy="5078313"/>
          </a:xfrm>
          <a:prstGeom prst="rect">
            <a:avLst/>
          </a:prstGeom>
        </p:spPr>
        <p:txBody>
          <a:bodyPr wrap="square">
            <a:spAutoFit/>
          </a:bodyPr>
          <a:lstStyle/>
          <a:p>
            <a:r>
              <a:rPr lang="en-US" sz="3000" b="1" dirty="0" smtClean="0">
                <a:solidFill>
                  <a:srgbClr val="00B050"/>
                </a:solidFill>
                <a:latin typeface="Times New Roman" pitchFamily="18" charset="0"/>
                <a:cs typeface="Times New Roman" pitchFamily="18" charset="0"/>
              </a:rPr>
              <a:t>1.CUSTOMER ROI - 10% = 20 MONTH</a:t>
            </a:r>
          </a:p>
          <a:p>
            <a:endParaRPr lang="en-US" sz="3000" b="1" dirty="0" smtClean="0">
              <a:solidFill>
                <a:srgbClr val="00B050"/>
              </a:solidFill>
              <a:latin typeface="Times New Roman" pitchFamily="18" charset="0"/>
              <a:cs typeface="Times New Roman" pitchFamily="18" charset="0"/>
            </a:endParaRPr>
          </a:p>
          <a:p>
            <a:r>
              <a:rPr lang="en-US" sz="3000" b="1" dirty="0" smtClean="0">
                <a:solidFill>
                  <a:srgbClr val="00B050"/>
                </a:solidFill>
                <a:latin typeface="Times New Roman" pitchFamily="18" charset="0"/>
                <a:cs typeface="Times New Roman" pitchFamily="18" charset="0"/>
              </a:rPr>
              <a:t>2.DIRECT REFERRAL – 5 % ONE TIME</a:t>
            </a:r>
          </a:p>
          <a:p>
            <a:endParaRPr lang="en-US" sz="3000" b="1" dirty="0" smtClean="0">
              <a:solidFill>
                <a:srgbClr val="00B050"/>
              </a:solidFill>
              <a:latin typeface="Times New Roman" pitchFamily="18" charset="0"/>
              <a:cs typeface="Times New Roman" pitchFamily="18" charset="0"/>
            </a:endParaRPr>
          </a:p>
          <a:p>
            <a:r>
              <a:rPr lang="en-US" sz="3000" b="1" dirty="0" smtClean="0">
                <a:solidFill>
                  <a:srgbClr val="00B050"/>
                </a:solidFill>
                <a:latin typeface="Times New Roman" pitchFamily="18" charset="0"/>
                <a:cs typeface="Times New Roman" pitchFamily="18" charset="0"/>
              </a:rPr>
              <a:t>3.REFERRAL ROI - 1% = 20 MONTH</a:t>
            </a:r>
          </a:p>
          <a:p>
            <a:endParaRPr lang="en-US" sz="3000" b="1" dirty="0" smtClean="0">
              <a:solidFill>
                <a:srgbClr val="00B050"/>
              </a:solidFill>
              <a:latin typeface="Times New Roman" pitchFamily="18" charset="0"/>
              <a:cs typeface="Times New Roman" pitchFamily="18" charset="0"/>
            </a:endParaRPr>
          </a:p>
          <a:p>
            <a:r>
              <a:rPr lang="en-US" sz="3000" b="1" dirty="0" smtClean="0">
                <a:solidFill>
                  <a:srgbClr val="00B050"/>
                </a:solidFill>
                <a:latin typeface="Times New Roman" pitchFamily="18" charset="0"/>
                <a:cs typeface="Times New Roman" pitchFamily="18" charset="0"/>
              </a:rPr>
              <a:t>4.BINARY – 5%</a:t>
            </a:r>
          </a:p>
          <a:p>
            <a:endParaRPr lang="en-US" sz="3000" b="1" dirty="0" smtClean="0">
              <a:solidFill>
                <a:srgbClr val="00B050"/>
              </a:solidFill>
              <a:latin typeface="Times New Roman" pitchFamily="18" charset="0"/>
              <a:cs typeface="Times New Roman" pitchFamily="18" charset="0"/>
            </a:endParaRPr>
          </a:p>
          <a:p>
            <a:r>
              <a:rPr lang="en-US" sz="3000" b="1" dirty="0" smtClean="0">
                <a:solidFill>
                  <a:srgbClr val="00B050"/>
                </a:solidFill>
                <a:latin typeface="Times New Roman" pitchFamily="18" charset="0"/>
                <a:cs typeface="Times New Roman" pitchFamily="18" charset="0"/>
              </a:rPr>
              <a:t>5.DILY CUT OFF , DAILY PAYOUT FOR BINARY</a:t>
            </a:r>
          </a:p>
          <a:p>
            <a:endParaRPr lang="en-US" sz="3000" b="1" dirty="0" smtClean="0">
              <a:solidFill>
                <a:srgbClr val="00B050"/>
              </a:solidFill>
            </a:endParaRPr>
          </a:p>
          <a:p>
            <a:endParaRPr lang="en-US" sz="2400" b="1" dirty="0">
              <a:solidFill>
                <a:srgbClr val="00B050"/>
              </a:solidFill>
            </a:endParaRPr>
          </a:p>
        </p:txBody>
      </p:sp>
      <p:sp>
        <p:nvSpPr>
          <p:cNvPr id="6" name="Rectangle 5"/>
          <p:cNvSpPr/>
          <p:nvPr/>
        </p:nvSpPr>
        <p:spPr>
          <a:xfrm>
            <a:off x="5791200" y="6336268"/>
            <a:ext cx="2743200" cy="461665"/>
          </a:xfrm>
          <a:prstGeom prst="rect">
            <a:avLst/>
          </a:prstGeom>
        </p:spPr>
        <p:txBody>
          <a:bodyPr wrap="square">
            <a:spAutoFit/>
          </a:bodyPr>
          <a:lstStyle/>
          <a:p>
            <a:r>
              <a:rPr lang="en-US" sz="2400" b="1" dirty="0" smtClean="0">
                <a:solidFill>
                  <a:srgbClr val="002060"/>
                </a:solidFill>
                <a:latin typeface="Times New Roman" pitchFamily="18" charset="0"/>
                <a:cs typeface="Times New Roman" pitchFamily="18" charset="0"/>
              </a:rPr>
              <a:t>www.flclight.com</a:t>
            </a:r>
            <a:endParaRPr lang="en-US" sz="2400" b="1" dirty="0">
              <a:solidFill>
                <a:srgbClr val="002060"/>
              </a:solidFill>
              <a:latin typeface="Times New Roman" pitchFamily="18" charset="0"/>
              <a:cs typeface="Times New Roman" pitchFamily="18" charset="0"/>
            </a:endParaRPr>
          </a:p>
        </p:txBody>
      </p:sp>
      <p:pic>
        <p:nvPicPr>
          <p:cNvPr id="7" name="Picture 4" descr="logo"/>
          <p:cNvPicPr>
            <a:picLocks noChangeAspect="1" noChangeArrowheads="1"/>
          </p:cNvPicPr>
          <p:nvPr/>
        </p:nvPicPr>
        <p:blipFill>
          <a:blip r:embed="rId2"/>
          <a:srcRect/>
          <a:stretch>
            <a:fillRect/>
          </a:stretch>
        </p:blipFill>
        <p:spPr bwMode="auto">
          <a:xfrm>
            <a:off x="304800" y="152400"/>
            <a:ext cx="2133600" cy="728606"/>
          </a:xfrm>
          <a:prstGeom prst="rect">
            <a:avLst/>
          </a:prstGeom>
          <a:solidFill>
            <a:srgbClr val="7030A0"/>
          </a:solid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152400"/>
            <a:ext cx="6781800" cy="830997"/>
          </a:xfrm>
          <a:prstGeom prst="rect">
            <a:avLst/>
          </a:prstGeom>
        </p:spPr>
        <p:txBody>
          <a:bodyPr wrap="square">
            <a:spAutoFit/>
          </a:bodyPr>
          <a:lstStyle/>
          <a:p>
            <a:pPr algn="ctr"/>
            <a:r>
              <a:rPr lang="en-US" sz="4800" b="1" u="sng" dirty="0" smtClean="0">
                <a:ln/>
                <a:solidFill>
                  <a:srgbClr val="00B0F0"/>
                </a:solidFill>
                <a:latin typeface="Times New Roman" pitchFamily="18" charset="0"/>
                <a:cs typeface="Times New Roman" pitchFamily="18" charset="0"/>
              </a:rPr>
              <a:t>CUSTOMER ROI </a:t>
            </a:r>
            <a:endParaRPr lang="en-US" sz="4800" b="1" u="sng" cap="none" spc="0" dirty="0">
              <a:ln/>
              <a:solidFill>
                <a:srgbClr val="00B0F0"/>
              </a:solidFill>
              <a:effectLst/>
              <a:latin typeface="Times New Roman" pitchFamily="18" charset="0"/>
              <a:cs typeface="Times New Roman" pitchFamily="18" charset="0"/>
            </a:endParaRPr>
          </a:p>
        </p:txBody>
      </p:sp>
      <p:sp>
        <p:nvSpPr>
          <p:cNvPr id="3" name="Rectangle 2"/>
          <p:cNvSpPr/>
          <p:nvPr/>
        </p:nvSpPr>
        <p:spPr>
          <a:xfrm>
            <a:off x="304800" y="838200"/>
            <a:ext cx="2133600" cy="646331"/>
          </a:xfrm>
          <a:prstGeom prst="rect">
            <a:avLst/>
          </a:prstGeom>
        </p:spPr>
        <p:txBody>
          <a:bodyPr wrap="square">
            <a:spAutoFit/>
          </a:bodyPr>
          <a:lstStyle/>
          <a:p>
            <a:r>
              <a:rPr lang="en-US" sz="3600" b="1" u="sng" dirty="0" smtClean="0">
                <a:solidFill>
                  <a:srgbClr val="0070C0"/>
                </a:solidFill>
              </a:rPr>
              <a:t>Example</a:t>
            </a:r>
            <a:endParaRPr lang="en-US" sz="3600" dirty="0"/>
          </a:p>
        </p:txBody>
      </p:sp>
      <p:graphicFrame>
        <p:nvGraphicFramePr>
          <p:cNvPr id="7" name="Table 6"/>
          <p:cNvGraphicFramePr>
            <a:graphicFrameLocks noGrp="1"/>
          </p:cNvGraphicFramePr>
          <p:nvPr/>
        </p:nvGraphicFramePr>
        <p:xfrm>
          <a:off x="152400" y="1447799"/>
          <a:ext cx="8839200" cy="4876802"/>
        </p:xfrm>
        <a:graphic>
          <a:graphicData uri="http://schemas.openxmlformats.org/drawingml/2006/table">
            <a:tbl>
              <a:tblPr/>
              <a:tblGrid>
                <a:gridCol w="1066800"/>
                <a:gridCol w="2667000"/>
                <a:gridCol w="3276600"/>
                <a:gridCol w="1828800"/>
              </a:tblGrid>
              <a:tr h="690904">
                <a:tc>
                  <a:txBody>
                    <a:bodyPr/>
                    <a:lstStyle/>
                    <a:p>
                      <a:pPr algn="ctr" fontAlgn="b"/>
                      <a:r>
                        <a:rPr lang="en-US" sz="2800" b="1" i="0" u="none" strike="noStrike" dirty="0" smtClean="0">
                          <a:solidFill>
                            <a:srgbClr val="000000"/>
                          </a:solidFill>
                          <a:latin typeface="Times New Roman" pitchFamily="18" charset="0"/>
                          <a:cs typeface="Times New Roman" pitchFamily="18" charset="0"/>
                        </a:rPr>
                        <a:t> S.NO</a:t>
                      </a:r>
                      <a:endParaRPr lang="en-US" sz="2800" b="1" i="0" u="none" strike="noStrike" dirty="0">
                        <a:solidFill>
                          <a:srgbClr val="000000"/>
                        </a:solidFill>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0000"/>
                          </a:solidFill>
                          <a:latin typeface="Times New Roman" pitchFamily="18" charset="0"/>
                          <a:cs typeface="Times New Roman" pitchFamily="18" charset="0"/>
                        </a:rPr>
                        <a:t>INVESTMENT </a:t>
                      </a:r>
                      <a:endParaRPr lang="en-US" sz="2800" b="1" i="0" u="none" strike="noStrike" dirty="0">
                        <a:solidFill>
                          <a:srgbClr val="000000"/>
                        </a:solidFill>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0000"/>
                          </a:solidFill>
                          <a:latin typeface="Times New Roman" pitchFamily="18" charset="0"/>
                          <a:cs typeface="Times New Roman" pitchFamily="18" charset="0"/>
                        </a:rPr>
                        <a:t>ROI</a:t>
                      </a:r>
                      <a:endParaRPr lang="en-US" sz="2800" b="1" i="0" u="none" strike="noStrike" dirty="0">
                        <a:solidFill>
                          <a:srgbClr val="000000"/>
                        </a:solidFill>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0000"/>
                          </a:solidFill>
                          <a:latin typeface="Times New Roman" pitchFamily="18" charset="0"/>
                          <a:cs typeface="Times New Roman" pitchFamily="18" charset="0"/>
                        </a:rPr>
                        <a:t>TOTAL</a:t>
                      </a:r>
                      <a:endParaRPr lang="en-US" sz="2800" b="1" i="0" u="none" strike="noStrike" dirty="0">
                        <a:solidFill>
                          <a:srgbClr val="000000"/>
                        </a:solidFill>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0904">
                <a:tc>
                  <a:txBody>
                    <a:bodyPr/>
                    <a:lstStyle/>
                    <a:p>
                      <a:pPr algn="ctr" fontAlgn="b"/>
                      <a:r>
                        <a:rPr lang="en-US" sz="2400" b="1" i="0" u="none" strike="noStrike" dirty="0" smtClean="0">
                          <a:solidFill>
                            <a:srgbClr val="0070C0"/>
                          </a:solidFill>
                          <a:latin typeface="Calibri"/>
                        </a:rPr>
                        <a:t>1</a:t>
                      </a:r>
                      <a:endParaRPr lang="en-US" sz="24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RS 10000</a:t>
                      </a:r>
                      <a:endParaRPr lang="en-US" sz="24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RS 1000 * 20 MONTH</a:t>
                      </a:r>
                      <a:endParaRPr lang="en-US" sz="24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RS 20000</a:t>
                      </a:r>
                      <a:endParaRPr lang="en-US" sz="24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0904">
                <a:tc>
                  <a:txBody>
                    <a:bodyPr/>
                    <a:lstStyle/>
                    <a:p>
                      <a:pPr algn="ctr" fontAlgn="b"/>
                      <a:r>
                        <a:rPr lang="en-US" sz="2400" b="1" i="0" u="none" strike="noStrike" dirty="0">
                          <a:solidFill>
                            <a:srgbClr val="0070C0"/>
                          </a:solidFill>
                          <a:latin typeface="Calibri"/>
                        </a:rPr>
                        <a:t> </a:t>
                      </a:r>
                      <a:r>
                        <a:rPr lang="en-US" sz="2400" b="1" i="0" u="none" strike="noStrike" dirty="0" smtClean="0">
                          <a:solidFill>
                            <a:srgbClr val="0070C0"/>
                          </a:solidFill>
                          <a:latin typeface="Calibri"/>
                        </a:rPr>
                        <a:t>2</a:t>
                      </a:r>
                      <a:endParaRPr lang="en-US" sz="24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RS 20000</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RS 2000 * 20 MONTH</a:t>
                      </a:r>
                      <a:endParaRPr lang="en-US" sz="24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RS 40000</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1378">
                <a:tc>
                  <a:txBody>
                    <a:bodyPr/>
                    <a:lstStyle/>
                    <a:p>
                      <a:pPr algn="ctr" fontAlgn="b"/>
                      <a:r>
                        <a:rPr lang="en-US" sz="2400" b="1" i="0" u="none" strike="noStrike" dirty="0">
                          <a:solidFill>
                            <a:srgbClr val="0070C0"/>
                          </a:solidFill>
                          <a:latin typeface="Calibri"/>
                        </a:rPr>
                        <a:t> </a:t>
                      </a:r>
                      <a:r>
                        <a:rPr lang="en-US" sz="2400" b="1" i="0" u="none" strike="noStrike" dirty="0" smtClean="0">
                          <a:solidFill>
                            <a:srgbClr val="0070C0"/>
                          </a:solidFill>
                          <a:latin typeface="Calibri"/>
                        </a:rPr>
                        <a:t>3</a:t>
                      </a:r>
                      <a:endParaRPr lang="en-US" sz="24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RS 50000</a:t>
                      </a:r>
                      <a:endParaRPr lang="en-US" sz="24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RS 5000 * 20 MONTH</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RS 100000</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0904">
                <a:tc>
                  <a:txBody>
                    <a:bodyPr/>
                    <a:lstStyle/>
                    <a:p>
                      <a:pPr algn="ctr" fontAlgn="b"/>
                      <a:r>
                        <a:rPr lang="en-US" sz="2400" b="1" i="0" u="none" strike="noStrike" dirty="0">
                          <a:solidFill>
                            <a:srgbClr val="0070C0"/>
                          </a:solidFill>
                          <a:latin typeface="Calibri"/>
                        </a:rPr>
                        <a:t> </a:t>
                      </a:r>
                      <a:r>
                        <a:rPr lang="en-US" sz="2400" b="1" i="0" u="none" strike="noStrike" dirty="0" smtClean="0">
                          <a:solidFill>
                            <a:srgbClr val="0070C0"/>
                          </a:solidFill>
                          <a:latin typeface="Calibri"/>
                        </a:rPr>
                        <a:t>4</a:t>
                      </a:r>
                      <a:endParaRPr lang="en-US" sz="24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   RS</a:t>
                      </a:r>
                      <a:r>
                        <a:rPr lang="en-US" sz="2400" b="1" i="0" u="none" strike="noStrike" baseline="0" dirty="0" smtClean="0">
                          <a:solidFill>
                            <a:srgbClr val="0070C0"/>
                          </a:solidFill>
                          <a:latin typeface="Calibri"/>
                        </a:rPr>
                        <a:t> </a:t>
                      </a:r>
                      <a:r>
                        <a:rPr lang="en-US" sz="2400" b="1" i="0" u="none" strike="noStrike" dirty="0" smtClean="0">
                          <a:solidFill>
                            <a:srgbClr val="0070C0"/>
                          </a:solidFill>
                          <a:latin typeface="Calibri"/>
                        </a:rPr>
                        <a:t>100000</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 RS 10000 * 20 MONTH</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RS 200000</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0904">
                <a:tc>
                  <a:txBody>
                    <a:bodyPr/>
                    <a:lstStyle/>
                    <a:p>
                      <a:pPr algn="ctr" fontAlgn="b"/>
                      <a:r>
                        <a:rPr lang="en-US" sz="2400" b="1" i="0" u="none" strike="noStrike" dirty="0" smtClean="0">
                          <a:solidFill>
                            <a:srgbClr val="0070C0"/>
                          </a:solidFill>
                          <a:latin typeface="Calibri"/>
                        </a:rPr>
                        <a:t>5</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   RS 200000</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 RS 20000 * 20 MONTH</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RS 400000</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0904">
                <a:tc>
                  <a:txBody>
                    <a:bodyPr/>
                    <a:lstStyle/>
                    <a:p>
                      <a:pPr algn="ctr" fontAlgn="b"/>
                      <a:r>
                        <a:rPr lang="en-US" sz="2400" b="1" i="0" u="none" strike="noStrike" dirty="0" smtClean="0">
                          <a:solidFill>
                            <a:srgbClr val="0070C0"/>
                          </a:solidFill>
                          <a:latin typeface="Calibri"/>
                        </a:rPr>
                        <a:t>6</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   RS 500000</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400" b="1" i="0" u="none" strike="noStrike" dirty="0" smtClean="0">
                          <a:solidFill>
                            <a:srgbClr val="0070C0"/>
                          </a:solidFill>
                          <a:latin typeface="Calibri"/>
                        </a:rPr>
                        <a:t> RS 50000 * 20 MONTH</a:t>
                      </a:r>
                      <a:endParaRPr lang="en-US" sz="24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70C0"/>
                          </a:solidFill>
                          <a:latin typeface="Calibri"/>
                        </a:rPr>
                        <a:t>RS 1000000</a:t>
                      </a:r>
                      <a:r>
                        <a:rPr lang="en-US" sz="24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5791200" y="6336268"/>
            <a:ext cx="2438400" cy="400110"/>
          </a:xfrm>
          <a:prstGeom prst="rect">
            <a:avLst/>
          </a:prstGeom>
        </p:spPr>
        <p:txBody>
          <a:bodyPr wrap="square">
            <a:spAutoFit/>
          </a:bodyPr>
          <a:lstStyle/>
          <a:p>
            <a:r>
              <a:rPr lang="en-US" sz="2000" b="1" dirty="0" smtClean="0">
                <a:solidFill>
                  <a:srgbClr val="00B0F0"/>
                </a:solidFill>
                <a:latin typeface="Times New Roman" pitchFamily="18" charset="0"/>
                <a:cs typeface="Times New Roman" pitchFamily="18" charset="0"/>
              </a:rPr>
              <a:t>www.flclight.com</a:t>
            </a:r>
            <a:endParaRPr lang="en-US" sz="2000" b="1" dirty="0">
              <a:solidFill>
                <a:srgbClr val="00B0F0"/>
              </a:solidFill>
              <a:latin typeface="Times New Roman" pitchFamily="18" charset="0"/>
              <a:cs typeface="Times New Roman" pitchFamily="18" charset="0"/>
            </a:endParaRPr>
          </a:p>
        </p:txBody>
      </p:sp>
      <p:pic>
        <p:nvPicPr>
          <p:cNvPr id="8" name="Picture 4" descr="logo"/>
          <p:cNvPicPr>
            <a:picLocks noChangeAspect="1" noChangeArrowheads="1"/>
          </p:cNvPicPr>
          <p:nvPr/>
        </p:nvPicPr>
        <p:blipFill>
          <a:blip r:embed="rId2"/>
          <a:srcRect/>
          <a:stretch>
            <a:fillRect/>
          </a:stretch>
        </p:blipFill>
        <p:spPr bwMode="auto">
          <a:xfrm>
            <a:off x="304800" y="152400"/>
            <a:ext cx="2133600" cy="728606"/>
          </a:xfrm>
          <a:prstGeom prst="rect">
            <a:avLst/>
          </a:prstGeom>
          <a:solidFill>
            <a:srgbClr val="7030A0"/>
          </a:solid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0" y="381000"/>
            <a:ext cx="6172200" cy="707886"/>
          </a:xfrm>
          <a:prstGeom prst="rect">
            <a:avLst/>
          </a:prstGeom>
        </p:spPr>
        <p:txBody>
          <a:bodyPr wrap="square">
            <a:spAutoFit/>
            <a:scene3d>
              <a:camera prst="orthographicFront"/>
              <a:lightRig rig="flat" dir="tl"/>
            </a:scene3d>
            <a:sp3d contourW="19050" prstMaterial="clear">
              <a:bevelT w="50800" h="50800"/>
              <a:contourClr>
                <a:schemeClr val="accent5">
                  <a:tint val="70000"/>
                  <a:satMod val="180000"/>
                  <a:alpha val="70000"/>
                </a:schemeClr>
              </a:contourClr>
            </a:sp3d>
          </a:bodyPr>
          <a:lstStyle/>
          <a:p>
            <a:r>
              <a:rPr lang="en-US" sz="4000" b="1" u="sng" dirty="0" smtClean="0">
                <a:ln/>
                <a:solidFill>
                  <a:srgbClr val="00B0F0"/>
                </a:solidFill>
              </a:rPr>
              <a:t>  </a:t>
            </a:r>
            <a:endParaRPr lang="en-US" sz="4000" b="1" u="sng" dirty="0">
              <a:ln/>
              <a:solidFill>
                <a:srgbClr val="00B0F0"/>
              </a:solidFill>
            </a:endParaRPr>
          </a:p>
        </p:txBody>
      </p:sp>
      <p:sp>
        <p:nvSpPr>
          <p:cNvPr id="5" name="Rectangle 4"/>
          <p:cNvSpPr/>
          <p:nvPr/>
        </p:nvSpPr>
        <p:spPr>
          <a:xfrm>
            <a:off x="533400" y="838201"/>
            <a:ext cx="1828800" cy="646331"/>
          </a:xfrm>
          <a:prstGeom prst="rect">
            <a:avLst/>
          </a:prstGeom>
        </p:spPr>
        <p:txBody>
          <a:bodyPr wrap="square">
            <a:spAutoFit/>
          </a:bodyPr>
          <a:lstStyle/>
          <a:p>
            <a:r>
              <a:rPr lang="en-US" sz="3600" b="1" u="sng" dirty="0" smtClean="0">
                <a:solidFill>
                  <a:srgbClr val="0070C0"/>
                </a:solidFill>
              </a:rPr>
              <a:t>Example</a:t>
            </a:r>
            <a:endParaRPr lang="en-US" sz="3600" dirty="0"/>
          </a:p>
        </p:txBody>
      </p:sp>
      <p:graphicFrame>
        <p:nvGraphicFramePr>
          <p:cNvPr id="6" name="Table 5"/>
          <p:cNvGraphicFramePr>
            <a:graphicFrameLocks noGrp="1"/>
          </p:cNvGraphicFramePr>
          <p:nvPr/>
        </p:nvGraphicFramePr>
        <p:xfrm>
          <a:off x="152400" y="1447797"/>
          <a:ext cx="8762999" cy="4876802"/>
        </p:xfrm>
        <a:graphic>
          <a:graphicData uri="http://schemas.openxmlformats.org/drawingml/2006/table">
            <a:tbl>
              <a:tblPr/>
              <a:tblGrid>
                <a:gridCol w="1183703"/>
                <a:gridCol w="4211003"/>
                <a:gridCol w="3368293"/>
              </a:tblGrid>
              <a:tr h="696686">
                <a:tc>
                  <a:txBody>
                    <a:bodyPr/>
                    <a:lstStyle/>
                    <a:p>
                      <a:pPr algn="ctr" fontAlgn="b"/>
                      <a:r>
                        <a:rPr lang="en-US" sz="2800" b="1" i="0" u="none" strike="noStrike" dirty="0" smtClean="0">
                          <a:solidFill>
                            <a:srgbClr val="002060"/>
                          </a:solidFill>
                          <a:latin typeface="Times New Roman" pitchFamily="18" charset="0"/>
                          <a:cs typeface="Times New Roman" pitchFamily="18" charset="0"/>
                        </a:rPr>
                        <a:t>S.NO </a:t>
                      </a:r>
                      <a:endParaRPr lang="en-US" sz="2800" b="1" i="0" u="none" strike="noStrike" dirty="0">
                        <a:solidFill>
                          <a:srgbClr val="002060"/>
                        </a:solidFill>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a:solidFill>
                            <a:srgbClr val="002060"/>
                          </a:solidFill>
                          <a:latin typeface="Times New Roman" pitchFamily="18" charset="0"/>
                          <a:cs typeface="Times New Roman" pitchFamily="18" charset="0"/>
                        </a:rPr>
                        <a:t>INVESTMENT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2060"/>
                          </a:solidFill>
                          <a:latin typeface="Times New Roman" pitchFamily="18" charset="0"/>
                          <a:cs typeface="Times New Roman" pitchFamily="18" charset="0"/>
                        </a:rPr>
                        <a:t>REFERRAL</a:t>
                      </a:r>
                      <a:endParaRPr lang="en-US" sz="2800" b="1" i="0" u="none" strike="noStrike" dirty="0">
                        <a:solidFill>
                          <a:srgbClr val="002060"/>
                        </a:solidFill>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6686">
                <a:tc>
                  <a:txBody>
                    <a:bodyPr/>
                    <a:lstStyle/>
                    <a:p>
                      <a:pPr algn="ctr" fontAlgn="b"/>
                      <a:r>
                        <a:rPr lang="en-US" sz="2800" b="1" i="0" u="none" strike="noStrike" dirty="0" smtClean="0">
                          <a:solidFill>
                            <a:srgbClr val="0070C0"/>
                          </a:solidFill>
                          <a:latin typeface="Calibri"/>
                        </a:rPr>
                        <a:t> 1</a:t>
                      </a:r>
                      <a:endParaRPr lang="en-US" sz="28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70C0"/>
                          </a:solidFill>
                          <a:latin typeface="Calibri"/>
                        </a:rPr>
                        <a:t>RS 10000</a:t>
                      </a:r>
                      <a:endParaRPr lang="en-US" sz="28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70C0"/>
                          </a:solidFill>
                          <a:latin typeface="Calibri"/>
                        </a:rPr>
                        <a:t>RS 500</a:t>
                      </a:r>
                      <a:endParaRPr lang="en-US" sz="28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6686">
                <a:tc>
                  <a:txBody>
                    <a:bodyPr/>
                    <a:lstStyle/>
                    <a:p>
                      <a:pPr algn="ctr" fontAlgn="b"/>
                      <a:r>
                        <a:rPr lang="en-US" sz="2800" b="1" i="0" u="none" strike="noStrike" dirty="0" smtClean="0">
                          <a:solidFill>
                            <a:srgbClr val="0070C0"/>
                          </a:solidFill>
                          <a:latin typeface="Calibri"/>
                        </a:rPr>
                        <a:t> 2</a:t>
                      </a:r>
                      <a:endParaRPr lang="en-US" sz="28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70C0"/>
                          </a:solidFill>
                          <a:latin typeface="Calibri"/>
                        </a:rPr>
                        <a:t>RS 20000</a:t>
                      </a:r>
                      <a:r>
                        <a:rPr lang="en-US" sz="28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70C0"/>
                          </a:solidFill>
                          <a:latin typeface="Calibri"/>
                        </a:rPr>
                        <a:t>RS 1000</a:t>
                      </a:r>
                      <a:r>
                        <a:rPr lang="en-US" sz="28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6686">
                <a:tc>
                  <a:txBody>
                    <a:bodyPr/>
                    <a:lstStyle/>
                    <a:p>
                      <a:pPr algn="ctr" fontAlgn="b"/>
                      <a:r>
                        <a:rPr lang="en-US" sz="2800" b="1" i="0" u="none" strike="noStrike" baseline="0" dirty="0" smtClean="0">
                          <a:solidFill>
                            <a:srgbClr val="0070C0"/>
                          </a:solidFill>
                          <a:latin typeface="Calibri"/>
                        </a:rPr>
                        <a:t> </a:t>
                      </a:r>
                      <a:r>
                        <a:rPr lang="en-US" sz="2800" b="1" i="0" u="none" strike="noStrike" dirty="0" smtClean="0">
                          <a:solidFill>
                            <a:srgbClr val="0070C0"/>
                          </a:solidFill>
                          <a:latin typeface="Calibri"/>
                        </a:rPr>
                        <a:t>3</a:t>
                      </a:r>
                      <a:r>
                        <a:rPr lang="en-US" sz="28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70C0"/>
                          </a:solidFill>
                          <a:latin typeface="Calibri"/>
                        </a:rPr>
                        <a:t>RS 50000</a:t>
                      </a:r>
                      <a:r>
                        <a:rPr lang="en-US" sz="28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70C0"/>
                          </a:solidFill>
                          <a:latin typeface="Calibri"/>
                        </a:rPr>
                        <a:t>RS </a:t>
                      </a:r>
                      <a:r>
                        <a:rPr lang="en-US" sz="2800" b="1" i="0" u="none" strike="noStrike" dirty="0" smtClean="0">
                          <a:solidFill>
                            <a:srgbClr val="0070C0"/>
                          </a:solidFill>
                          <a:latin typeface="Calibri"/>
                        </a:rPr>
                        <a:t>2500</a:t>
                      </a:r>
                      <a:r>
                        <a:rPr lang="en-US" sz="28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6686">
                <a:tc>
                  <a:txBody>
                    <a:bodyPr/>
                    <a:lstStyle/>
                    <a:p>
                      <a:pPr algn="ctr" fontAlgn="b"/>
                      <a:r>
                        <a:rPr lang="en-US" sz="2800" b="1" i="0" u="none" strike="noStrike" baseline="0" dirty="0" smtClean="0">
                          <a:solidFill>
                            <a:srgbClr val="0070C0"/>
                          </a:solidFill>
                          <a:latin typeface="Calibri"/>
                        </a:rPr>
                        <a:t> </a:t>
                      </a:r>
                      <a:r>
                        <a:rPr lang="en-US" sz="2800" b="1" i="0" u="none" strike="noStrike" dirty="0" smtClean="0">
                          <a:solidFill>
                            <a:srgbClr val="0070C0"/>
                          </a:solidFill>
                          <a:latin typeface="Calibri"/>
                        </a:rPr>
                        <a:t>4</a:t>
                      </a:r>
                      <a:endParaRPr lang="en-US" sz="28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70C0"/>
                          </a:solidFill>
                          <a:latin typeface="Calibri"/>
                        </a:rPr>
                        <a:t>RS 100000</a:t>
                      </a:r>
                      <a:endParaRPr lang="en-US" sz="28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70C0"/>
                          </a:solidFill>
                          <a:latin typeface="Calibri"/>
                        </a:rPr>
                        <a:t>RS 5000</a:t>
                      </a:r>
                      <a:r>
                        <a:rPr lang="en-US" sz="28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6686">
                <a:tc>
                  <a:txBody>
                    <a:bodyPr/>
                    <a:lstStyle/>
                    <a:p>
                      <a:pPr algn="ctr" fontAlgn="b"/>
                      <a:r>
                        <a:rPr lang="en-US" sz="2800" b="1" i="0" u="none" strike="noStrike" baseline="0" dirty="0" smtClean="0">
                          <a:solidFill>
                            <a:srgbClr val="0070C0"/>
                          </a:solidFill>
                          <a:latin typeface="Calibri"/>
                        </a:rPr>
                        <a:t> </a:t>
                      </a:r>
                      <a:r>
                        <a:rPr lang="en-US" sz="2800" b="1" i="0" u="none" strike="noStrike" dirty="0" smtClean="0">
                          <a:solidFill>
                            <a:srgbClr val="0070C0"/>
                          </a:solidFill>
                          <a:latin typeface="Calibri"/>
                        </a:rPr>
                        <a:t>5</a:t>
                      </a:r>
                      <a:endParaRPr lang="en-US" sz="28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70C0"/>
                          </a:solidFill>
                          <a:latin typeface="Calibri"/>
                        </a:rPr>
                        <a:t>RS 200000</a:t>
                      </a:r>
                      <a:endParaRPr lang="en-US" sz="28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70C0"/>
                          </a:solidFill>
                          <a:latin typeface="Calibri"/>
                        </a:rPr>
                        <a:t>RS 10000</a:t>
                      </a:r>
                      <a:r>
                        <a:rPr lang="en-US" sz="28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6686">
                <a:tc>
                  <a:txBody>
                    <a:bodyPr/>
                    <a:lstStyle/>
                    <a:p>
                      <a:pPr algn="ctr" fontAlgn="b"/>
                      <a:r>
                        <a:rPr lang="en-US" sz="2800" b="1" i="0" u="none" strike="noStrike" baseline="0" dirty="0" smtClean="0">
                          <a:solidFill>
                            <a:srgbClr val="0070C0"/>
                          </a:solidFill>
                          <a:latin typeface="Calibri"/>
                        </a:rPr>
                        <a:t> </a:t>
                      </a:r>
                      <a:r>
                        <a:rPr lang="en-US" sz="2800" b="1" i="0" u="none" strike="noStrike" dirty="0" smtClean="0">
                          <a:solidFill>
                            <a:srgbClr val="0070C0"/>
                          </a:solidFill>
                          <a:latin typeface="Calibri"/>
                        </a:rPr>
                        <a:t>6</a:t>
                      </a:r>
                      <a:endParaRPr lang="en-US" sz="2800" b="1" i="0" u="none" strike="noStrike" dirty="0">
                        <a:solidFill>
                          <a:srgbClr val="0070C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70C0"/>
                          </a:solidFill>
                          <a:latin typeface="Calibri"/>
                        </a:rPr>
                        <a:t>RS 500000</a:t>
                      </a:r>
                      <a:r>
                        <a:rPr lang="en-US" sz="28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smtClean="0">
                          <a:solidFill>
                            <a:srgbClr val="0070C0"/>
                          </a:solidFill>
                          <a:latin typeface="Calibri"/>
                        </a:rPr>
                        <a:t>RS </a:t>
                      </a:r>
                      <a:r>
                        <a:rPr lang="en-US" sz="2800" b="1" i="0" u="none" strike="noStrike" dirty="0" smtClean="0">
                          <a:solidFill>
                            <a:srgbClr val="0070C0"/>
                          </a:solidFill>
                          <a:latin typeface="Calibri"/>
                        </a:rPr>
                        <a:t>25000</a:t>
                      </a:r>
                      <a:r>
                        <a:rPr lang="en-US" sz="2800" b="1" i="0" u="none" strike="noStrike" dirty="0">
                          <a:solidFill>
                            <a:srgbClr val="0070C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0" name="Rectangle 9"/>
          <p:cNvSpPr/>
          <p:nvPr/>
        </p:nvSpPr>
        <p:spPr>
          <a:xfrm>
            <a:off x="2814499" y="304800"/>
            <a:ext cx="5567501" cy="584775"/>
          </a:xfrm>
          <a:prstGeom prst="rect">
            <a:avLst/>
          </a:prstGeom>
        </p:spPr>
        <p:txBody>
          <a:bodyPr wrap="square">
            <a:spAutoFit/>
          </a:bodyPr>
          <a:lstStyle/>
          <a:p>
            <a:r>
              <a:rPr lang="en-US" sz="3200" b="1" u="sng" dirty="0" smtClean="0">
                <a:solidFill>
                  <a:srgbClr val="002060"/>
                </a:solidFill>
                <a:latin typeface="Times New Roman" pitchFamily="18" charset="0"/>
                <a:cs typeface="Times New Roman" pitchFamily="18" charset="0"/>
              </a:rPr>
              <a:t>DIRECT REFERRAL - 5 % </a:t>
            </a:r>
            <a:endParaRPr lang="en-US" sz="3200" b="1" u="sng" dirty="0">
              <a:solidFill>
                <a:srgbClr val="002060"/>
              </a:solidFill>
              <a:latin typeface="Times New Roman" pitchFamily="18" charset="0"/>
              <a:cs typeface="Times New Roman" pitchFamily="18" charset="0"/>
            </a:endParaRPr>
          </a:p>
        </p:txBody>
      </p:sp>
      <p:sp>
        <p:nvSpPr>
          <p:cNvPr id="7" name="Rectangle 6"/>
          <p:cNvSpPr/>
          <p:nvPr/>
        </p:nvSpPr>
        <p:spPr>
          <a:xfrm>
            <a:off x="5424874" y="6400800"/>
            <a:ext cx="3033326" cy="461665"/>
          </a:xfrm>
          <a:prstGeom prst="rect">
            <a:avLst/>
          </a:prstGeom>
        </p:spPr>
        <p:txBody>
          <a:bodyPr wrap="square">
            <a:spAutoFit/>
          </a:bodyPr>
          <a:lstStyle/>
          <a:p>
            <a:r>
              <a:rPr lang="en-US" sz="2400" b="1" dirty="0" smtClean="0">
                <a:solidFill>
                  <a:srgbClr val="00B0F0"/>
                </a:solidFill>
                <a:latin typeface="Times New Roman" pitchFamily="18" charset="0"/>
                <a:cs typeface="Times New Roman" pitchFamily="18" charset="0"/>
              </a:rPr>
              <a:t>www.flclight.com</a:t>
            </a:r>
            <a:endParaRPr lang="en-US" sz="2400" b="1" dirty="0">
              <a:solidFill>
                <a:srgbClr val="00B0F0"/>
              </a:solidFill>
              <a:latin typeface="Times New Roman" pitchFamily="18" charset="0"/>
              <a:cs typeface="Times New Roman" pitchFamily="18" charset="0"/>
            </a:endParaRPr>
          </a:p>
        </p:txBody>
      </p:sp>
      <p:pic>
        <p:nvPicPr>
          <p:cNvPr id="8" name="Picture 4" descr="logo"/>
          <p:cNvPicPr>
            <a:picLocks noChangeAspect="1" noChangeArrowheads="1"/>
          </p:cNvPicPr>
          <p:nvPr/>
        </p:nvPicPr>
        <p:blipFill>
          <a:blip r:embed="rId2"/>
          <a:srcRect/>
          <a:stretch>
            <a:fillRect/>
          </a:stretch>
        </p:blipFill>
        <p:spPr bwMode="auto">
          <a:xfrm>
            <a:off x="304800" y="152400"/>
            <a:ext cx="2133600" cy="728606"/>
          </a:xfrm>
          <a:prstGeom prst="rect">
            <a:avLst/>
          </a:prstGeom>
          <a:solidFill>
            <a:srgbClr val="7030A0"/>
          </a:solid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4601" y="228600"/>
            <a:ext cx="6172199" cy="584775"/>
          </a:xfrm>
          <a:prstGeom prst="rect">
            <a:avLst/>
          </a:prstGeom>
        </p:spPr>
        <p:txBody>
          <a:bodyPr wrap="square">
            <a:spAutoFit/>
          </a:bodyPr>
          <a:lstStyle/>
          <a:p>
            <a:r>
              <a:rPr lang="en-US" sz="3200" b="1" u="sng" dirty="0" smtClean="0">
                <a:solidFill>
                  <a:srgbClr val="002060"/>
                </a:solidFill>
                <a:latin typeface="Times New Roman" pitchFamily="18" charset="0"/>
                <a:cs typeface="Times New Roman" pitchFamily="18" charset="0"/>
              </a:rPr>
              <a:t>DIRECT REFERRAL ROI - 1% </a:t>
            </a:r>
            <a:endParaRPr lang="en-US" sz="3200" b="1" u="sng" dirty="0">
              <a:solidFill>
                <a:srgbClr val="002060"/>
              </a:solidFill>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228600" y="1752600"/>
          <a:ext cx="8686800" cy="4495800"/>
        </p:xfrm>
        <a:graphic>
          <a:graphicData uri="http://schemas.openxmlformats.org/drawingml/2006/table">
            <a:tbl>
              <a:tblPr/>
              <a:tblGrid>
                <a:gridCol w="1389888"/>
                <a:gridCol w="2648712"/>
                <a:gridCol w="2971800"/>
                <a:gridCol w="1676400"/>
              </a:tblGrid>
              <a:tr h="899160">
                <a:tc>
                  <a:txBody>
                    <a:bodyPr/>
                    <a:lstStyle/>
                    <a:p>
                      <a:pPr algn="ctr" fontAlgn="b"/>
                      <a:r>
                        <a:rPr lang="en-US" sz="2800" b="1" i="0" u="none" strike="noStrike" dirty="0">
                          <a:solidFill>
                            <a:srgbClr val="000000"/>
                          </a:solidFill>
                          <a:latin typeface="Times New Roman" pitchFamily="18" charset="0"/>
                          <a:cs typeface="Times New Roman" pitchFamily="18" charset="0"/>
                        </a:rPr>
                        <a:t>S.NO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a:solidFill>
                            <a:srgbClr val="000000"/>
                          </a:solidFill>
                          <a:latin typeface="Times New Roman" pitchFamily="18" charset="0"/>
                          <a:cs typeface="Times New Roman" pitchFamily="18" charset="0"/>
                        </a:rPr>
                        <a:t>INVESTMENT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a:solidFill>
                            <a:srgbClr val="000000"/>
                          </a:solidFill>
                          <a:latin typeface="Times New Roman" pitchFamily="18" charset="0"/>
                          <a:cs typeface="Times New Roman" pitchFamily="18" charset="0"/>
                        </a:rPr>
                        <a:t>ROI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1" i="0" u="none" strike="noStrike" dirty="0">
                          <a:solidFill>
                            <a:srgbClr val="000000"/>
                          </a:solidFill>
                          <a:latin typeface="Times New Roman" pitchFamily="18" charset="0"/>
                          <a:cs typeface="Times New Roman" pitchFamily="18"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9160">
                <a:tc>
                  <a:txBody>
                    <a:bodyPr/>
                    <a:lstStyle/>
                    <a:p>
                      <a:pPr algn="ctr" fontAlgn="b"/>
                      <a:r>
                        <a:rPr lang="en-US" sz="2400" b="1" i="0" u="none" strike="noStrike" dirty="0">
                          <a:solidFill>
                            <a:srgbClr val="000000"/>
                          </a:solidFill>
                          <a:latin typeface="Calibri"/>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0000"/>
                          </a:solidFill>
                          <a:latin typeface="Calibri"/>
                        </a:rPr>
                        <a:t>RS 100000</a:t>
                      </a:r>
                      <a:endParaRPr lang="en-US" sz="24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0000"/>
                          </a:solidFill>
                          <a:latin typeface="Calibri"/>
                        </a:rPr>
                        <a:t>RS 1000 * 20 MONTH</a:t>
                      </a:r>
                      <a:endParaRPr lang="en-US" sz="24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0000"/>
                          </a:solidFill>
                          <a:latin typeface="Calibri"/>
                        </a:rPr>
                        <a:t>RS 20000</a:t>
                      </a:r>
                      <a:endParaRPr lang="en-US" sz="24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9160">
                <a:tc>
                  <a:txBody>
                    <a:bodyPr/>
                    <a:lstStyle/>
                    <a:p>
                      <a:pPr algn="ctr" fontAlgn="b"/>
                      <a:r>
                        <a:rPr lang="en-US" sz="2400" b="1" i="0" u="none" strike="noStrike" dirty="0">
                          <a:solidFill>
                            <a:srgbClr val="000000"/>
                          </a:solidFill>
                          <a:latin typeface="Calibri"/>
                        </a:rPr>
                        <a:t> </a:t>
                      </a:r>
                      <a:r>
                        <a:rPr lang="en-US" sz="2400" b="1" i="0" u="none" strike="noStrike" dirty="0" smtClean="0">
                          <a:solidFill>
                            <a:srgbClr val="000000"/>
                          </a:solidFill>
                          <a:latin typeface="Calibri"/>
                        </a:rPr>
                        <a:t>2</a:t>
                      </a:r>
                      <a:endParaRPr lang="en-US" sz="24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latin typeface="Calibri"/>
                        </a:rPr>
                        <a:t> </a:t>
                      </a:r>
                      <a:r>
                        <a:rPr lang="en-US" sz="2400" b="1" i="0" u="none" strike="noStrike" dirty="0" smtClean="0">
                          <a:solidFill>
                            <a:srgbClr val="000000"/>
                          </a:solidFill>
                          <a:latin typeface="Calibri"/>
                        </a:rPr>
                        <a:t>RS 200000</a:t>
                      </a:r>
                      <a:endParaRPr lang="en-US" sz="24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0000"/>
                          </a:solidFill>
                          <a:latin typeface="Calibri"/>
                        </a:rPr>
                        <a:t>RS 2000</a:t>
                      </a:r>
                      <a:r>
                        <a:rPr lang="en-US" sz="2400" b="1" i="0" u="none" strike="noStrike" baseline="0" dirty="0" smtClean="0">
                          <a:solidFill>
                            <a:srgbClr val="000000"/>
                          </a:solidFill>
                          <a:latin typeface="Calibri"/>
                        </a:rPr>
                        <a:t> * 20 MONTH</a:t>
                      </a:r>
                      <a:r>
                        <a:rPr lang="en-US" sz="2400" b="1" i="0" u="none" strike="noStrike" dirty="0">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0000"/>
                          </a:solidFill>
                          <a:latin typeface="Calibri"/>
                        </a:rPr>
                        <a:t>RS 40000</a:t>
                      </a:r>
                      <a:r>
                        <a:rPr lang="en-US" sz="2400" b="1" i="0" u="none" strike="noStrike" dirty="0">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9160">
                <a:tc>
                  <a:txBody>
                    <a:bodyPr/>
                    <a:lstStyle/>
                    <a:p>
                      <a:pPr algn="ctr" fontAlgn="b"/>
                      <a:r>
                        <a:rPr lang="en-US" sz="2400" b="1" i="0" u="none" strike="noStrike" dirty="0">
                          <a:solidFill>
                            <a:srgbClr val="000000"/>
                          </a:solidFill>
                          <a:latin typeface="Calibri"/>
                        </a:rPr>
                        <a:t> </a:t>
                      </a:r>
                      <a:r>
                        <a:rPr lang="en-US" sz="2400" b="1" i="0" u="none" strike="noStrike" dirty="0" smtClean="0">
                          <a:solidFill>
                            <a:srgbClr val="000000"/>
                          </a:solidFill>
                          <a:latin typeface="Calibri"/>
                        </a:rPr>
                        <a:t>3</a:t>
                      </a:r>
                      <a:endParaRPr lang="en-US" sz="24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0000"/>
                          </a:solidFill>
                          <a:latin typeface="Calibri"/>
                        </a:rPr>
                        <a:t>RS 500000</a:t>
                      </a:r>
                      <a:r>
                        <a:rPr lang="en-US" sz="2400" b="1" i="0" u="none" strike="noStrike" dirty="0">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0000"/>
                          </a:solidFill>
                          <a:latin typeface="Calibri"/>
                        </a:rPr>
                        <a:t>RS 5000 * 20 MONTH</a:t>
                      </a:r>
                      <a:r>
                        <a:rPr lang="en-US" sz="2400" b="1" i="0" u="none" strike="noStrike" dirty="0">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0000"/>
                          </a:solidFill>
                          <a:latin typeface="Calibri"/>
                        </a:rPr>
                        <a:t>RS 100000</a:t>
                      </a:r>
                      <a:r>
                        <a:rPr lang="en-US" sz="2400" b="1" i="0" u="none" strike="noStrike" dirty="0">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9160">
                <a:tc>
                  <a:txBody>
                    <a:bodyPr/>
                    <a:lstStyle/>
                    <a:p>
                      <a:pPr algn="ctr" fontAlgn="b"/>
                      <a:r>
                        <a:rPr lang="en-US" sz="2400" b="1" i="0" u="none" strike="noStrike" dirty="0">
                          <a:solidFill>
                            <a:srgbClr val="000000"/>
                          </a:solidFill>
                          <a:latin typeface="Calibri"/>
                        </a:rPr>
                        <a:t> </a:t>
                      </a:r>
                      <a:r>
                        <a:rPr lang="en-US" sz="2400" b="1" i="0" u="none" strike="noStrike" dirty="0" smtClean="0">
                          <a:solidFill>
                            <a:srgbClr val="000000"/>
                          </a:solidFill>
                          <a:latin typeface="Calibri"/>
                        </a:rPr>
                        <a:t>4</a:t>
                      </a:r>
                      <a:endParaRPr lang="en-US" sz="24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latin typeface="Calibri"/>
                        </a:rPr>
                        <a:t> </a:t>
                      </a:r>
                      <a:r>
                        <a:rPr lang="en-US" sz="2400" b="1" i="0" u="none" strike="noStrike" dirty="0" smtClean="0">
                          <a:solidFill>
                            <a:srgbClr val="000000"/>
                          </a:solidFill>
                          <a:latin typeface="Calibri"/>
                        </a:rPr>
                        <a:t>RS 1000000</a:t>
                      </a:r>
                      <a:endParaRPr lang="en-US" sz="24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0000"/>
                          </a:solidFill>
                          <a:latin typeface="Calibri"/>
                        </a:rPr>
                        <a:t>RS 10000 * 20 MONTH</a:t>
                      </a:r>
                      <a:r>
                        <a:rPr lang="en-US" sz="2400" b="1" i="0" u="none" strike="noStrike" dirty="0">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0000"/>
                          </a:solidFill>
                          <a:latin typeface="Calibri"/>
                        </a:rPr>
                        <a:t>RS 200000</a:t>
                      </a:r>
                      <a:r>
                        <a:rPr lang="en-US" sz="2400" b="1" i="0" u="none" strike="noStrike" dirty="0">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685800" y="914400"/>
            <a:ext cx="2362200" cy="646331"/>
          </a:xfrm>
          <a:prstGeom prst="rect">
            <a:avLst/>
          </a:prstGeom>
        </p:spPr>
        <p:txBody>
          <a:bodyPr wrap="square">
            <a:spAutoFit/>
          </a:bodyPr>
          <a:lstStyle/>
          <a:p>
            <a:r>
              <a:rPr lang="en-US" sz="3600" b="1" u="sng" dirty="0" smtClean="0">
                <a:solidFill>
                  <a:srgbClr val="0070C0"/>
                </a:solidFill>
                <a:latin typeface="Times New Roman" pitchFamily="18" charset="0"/>
                <a:cs typeface="Times New Roman" pitchFamily="18" charset="0"/>
              </a:rPr>
              <a:t>Example</a:t>
            </a:r>
            <a:endParaRPr lang="en-US" sz="3600" dirty="0">
              <a:latin typeface="Times New Roman" pitchFamily="18" charset="0"/>
              <a:cs typeface="Times New Roman" pitchFamily="18" charset="0"/>
            </a:endParaRPr>
          </a:p>
        </p:txBody>
      </p:sp>
      <p:sp>
        <p:nvSpPr>
          <p:cNvPr id="7" name="Rectangle 6"/>
          <p:cNvSpPr/>
          <p:nvPr/>
        </p:nvSpPr>
        <p:spPr>
          <a:xfrm>
            <a:off x="5943600" y="6324600"/>
            <a:ext cx="2819400" cy="400110"/>
          </a:xfrm>
          <a:prstGeom prst="rect">
            <a:avLst/>
          </a:prstGeom>
        </p:spPr>
        <p:txBody>
          <a:bodyPr wrap="square">
            <a:spAutoFit/>
          </a:bodyPr>
          <a:lstStyle/>
          <a:p>
            <a:r>
              <a:rPr lang="en-US" sz="2000" b="1" dirty="0" smtClean="0">
                <a:solidFill>
                  <a:srgbClr val="00B0F0"/>
                </a:solidFill>
                <a:latin typeface="Times New Roman" pitchFamily="18" charset="0"/>
                <a:cs typeface="Times New Roman" pitchFamily="18" charset="0"/>
              </a:rPr>
              <a:t>www.flclight.com</a:t>
            </a:r>
            <a:endParaRPr lang="en-US" sz="2000" b="1" dirty="0">
              <a:solidFill>
                <a:srgbClr val="00B0F0"/>
              </a:solidFill>
              <a:latin typeface="Times New Roman" pitchFamily="18" charset="0"/>
              <a:cs typeface="Times New Roman" pitchFamily="18" charset="0"/>
            </a:endParaRPr>
          </a:p>
        </p:txBody>
      </p:sp>
      <p:pic>
        <p:nvPicPr>
          <p:cNvPr id="8" name="Picture 4" descr="logo"/>
          <p:cNvPicPr>
            <a:picLocks noChangeAspect="1" noChangeArrowheads="1"/>
          </p:cNvPicPr>
          <p:nvPr/>
        </p:nvPicPr>
        <p:blipFill>
          <a:blip r:embed="rId2"/>
          <a:srcRect/>
          <a:stretch>
            <a:fillRect/>
          </a:stretch>
        </p:blipFill>
        <p:spPr bwMode="auto">
          <a:xfrm>
            <a:off x="304800" y="152400"/>
            <a:ext cx="2133600" cy="728606"/>
          </a:xfrm>
          <a:prstGeom prst="rect">
            <a:avLst/>
          </a:prstGeom>
          <a:solidFill>
            <a:srgbClr val="7030A0"/>
          </a:solid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67001" y="228600"/>
            <a:ext cx="6019800" cy="523220"/>
          </a:xfrm>
          <a:prstGeom prst="rect">
            <a:avLst/>
          </a:prstGeom>
        </p:spPr>
        <p:txBody>
          <a:bodyPr wrap="square">
            <a:spAutoFit/>
          </a:bodyPr>
          <a:lstStyle/>
          <a:p>
            <a:r>
              <a:rPr lang="en-US" sz="2800" b="1" u="sng" dirty="0" smtClean="0">
                <a:solidFill>
                  <a:srgbClr val="002060"/>
                </a:solidFill>
                <a:latin typeface="Times New Roman" pitchFamily="18" charset="0"/>
                <a:cs typeface="Times New Roman" pitchFamily="18" charset="0"/>
              </a:rPr>
              <a:t>BINARY  INCOME  5%        </a:t>
            </a:r>
            <a:endParaRPr lang="en-US" sz="2800" b="1" u="sng" dirty="0">
              <a:solidFill>
                <a:srgbClr val="002060"/>
              </a:solidFill>
              <a:latin typeface="Times New Roman" pitchFamily="18" charset="0"/>
              <a:cs typeface="Times New Roman" pitchFamily="18" charset="0"/>
            </a:endParaRPr>
          </a:p>
        </p:txBody>
      </p:sp>
      <p:sp>
        <p:nvSpPr>
          <p:cNvPr id="4" name="Rectangle 3"/>
          <p:cNvSpPr/>
          <p:nvPr/>
        </p:nvSpPr>
        <p:spPr>
          <a:xfrm>
            <a:off x="4580612" y="1733490"/>
            <a:ext cx="1210588" cy="400110"/>
          </a:xfrm>
          <a:prstGeom prst="rect">
            <a:avLst/>
          </a:prstGeom>
        </p:spPr>
        <p:txBody>
          <a:bodyPr wrap="none">
            <a:spAutoFit/>
          </a:bodyPr>
          <a:lstStyle/>
          <a:p>
            <a:r>
              <a:rPr lang="en-US" sz="2000" b="1" dirty="0" smtClean="0">
                <a:solidFill>
                  <a:srgbClr val="7030A0"/>
                </a:solidFill>
              </a:rPr>
              <a:t>Rs100000</a:t>
            </a:r>
            <a:endParaRPr lang="en-US" sz="2000" b="1" dirty="0">
              <a:solidFill>
                <a:srgbClr val="7030A0"/>
              </a:solidFill>
            </a:endParaRPr>
          </a:p>
        </p:txBody>
      </p:sp>
      <p:sp>
        <p:nvSpPr>
          <p:cNvPr id="5" name="Oval 4"/>
          <p:cNvSpPr/>
          <p:nvPr/>
        </p:nvSpPr>
        <p:spPr>
          <a:xfrm>
            <a:off x="3657600" y="1371600"/>
            <a:ext cx="91440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5" idx="3"/>
          </p:cNvCxnSpPr>
          <p:nvPr/>
        </p:nvCxnSpPr>
        <p:spPr>
          <a:xfrm rot="5400000">
            <a:off x="3247746" y="2257146"/>
            <a:ext cx="648822" cy="4387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5" idx="5"/>
          </p:cNvCxnSpPr>
          <p:nvPr/>
        </p:nvCxnSpPr>
        <p:spPr>
          <a:xfrm rot="16200000" flipH="1">
            <a:off x="4285689" y="2304489"/>
            <a:ext cx="667310" cy="3625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886200" y="1524000"/>
            <a:ext cx="457200" cy="52322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2800" b="1" cap="all"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latin typeface="Algerian" pitchFamily="82" charset="0"/>
              </a:rPr>
              <a:t>u</a:t>
            </a:r>
            <a:endParaRPr lang="en-US" sz="2800" b="1" cap="all" spc="0" dirty="0">
              <a:ln/>
              <a:effectLst>
                <a:outerShdw blurRad="19685" dist="12700" dir="5400000" algn="tl" rotWithShape="0">
                  <a:schemeClr val="accent1">
                    <a:satMod val="130000"/>
                    <a:alpha val="60000"/>
                  </a:schemeClr>
                </a:outerShdw>
                <a:reflection blurRad="10000" stA="55000" endPos="48000" dist="500" dir="5400000" sy="-100000" algn="bl" rotWithShape="0"/>
              </a:effectLst>
              <a:latin typeface="Algerian" pitchFamily="82" charset="0"/>
            </a:endParaRPr>
          </a:p>
        </p:txBody>
      </p:sp>
      <p:sp>
        <p:nvSpPr>
          <p:cNvPr id="9" name="Rectangle 8"/>
          <p:cNvSpPr/>
          <p:nvPr/>
        </p:nvSpPr>
        <p:spPr>
          <a:xfrm>
            <a:off x="2971800" y="2952690"/>
            <a:ext cx="457177" cy="52322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2800" b="1" cap="all"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latin typeface="Algerian" pitchFamily="82" charset="0"/>
              </a:rPr>
              <a:t>a</a:t>
            </a:r>
            <a:endParaRPr lang="en-US" sz="2800" b="1" cap="all" spc="0" dirty="0">
              <a:ln/>
              <a:effectLst>
                <a:outerShdw blurRad="19685" dist="12700" dir="5400000" algn="tl" rotWithShape="0">
                  <a:schemeClr val="accent1">
                    <a:satMod val="130000"/>
                    <a:alpha val="60000"/>
                  </a:schemeClr>
                </a:outerShdw>
                <a:reflection blurRad="10000" stA="55000" endPos="48000" dist="500" dir="5400000" sy="-100000" algn="bl" rotWithShape="0"/>
              </a:effectLst>
              <a:latin typeface="Algerian" pitchFamily="82" charset="0"/>
            </a:endParaRPr>
          </a:p>
        </p:txBody>
      </p:sp>
      <p:sp>
        <p:nvSpPr>
          <p:cNvPr id="10" name="Rectangle 9"/>
          <p:cNvSpPr/>
          <p:nvPr/>
        </p:nvSpPr>
        <p:spPr>
          <a:xfrm>
            <a:off x="4724400" y="2971800"/>
            <a:ext cx="417102" cy="52322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2800" b="1" cap="all" spc="0"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latin typeface="Algerian" pitchFamily="82" charset="0"/>
              </a:rPr>
              <a:t>b</a:t>
            </a:r>
            <a:endParaRPr lang="en-US" sz="2800" b="1" cap="all" spc="0" dirty="0">
              <a:ln/>
              <a:effectLst>
                <a:outerShdw blurRad="19685" dist="12700" dir="5400000" algn="tl" rotWithShape="0">
                  <a:schemeClr val="accent1">
                    <a:satMod val="130000"/>
                    <a:alpha val="60000"/>
                  </a:schemeClr>
                </a:outerShdw>
                <a:reflection blurRad="10000" stA="55000" endPos="48000" dist="500" dir="5400000" sy="-100000" algn="bl" rotWithShape="0"/>
              </a:effectLst>
              <a:latin typeface="Algerian" pitchFamily="82" charset="0"/>
            </a:endParaRPr>
          </a:p>
        </p:txBody>
      </p:sp>
      <p:sp>
        <p:nvSpPr>
          <p:cNvPr id="11" name="Oval 10"/>
          <p:cNvSpPr/>
          <p:nvPr/>
        </p:nvSpPr>
        <p:spPr>
          <a:xfrm>
            <a:off x="4495800" y="2819400"/>
            <a:ext cx="91440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895600" y="2819400"/>
            <a:ext cx="91440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24200" y="2971800"/>
            <a:ext cx="457177" cy="52322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2800" b="1" cap="all"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latin typeface="Algerian" pitchFamily="82" charset="0"/>
              </a:rPr>
              <a:t>a</a:t>
            </a:r>
            <a:endParaRPr lang="en-US" sz="2800" b="1" cap="all" spc="0" dirty="0">
              <a:ln/>
              <a:effectLst>
                <a:outerShdw blurRad="19685" dist="12700" dir="5400000" algn="tl" rotWithShape="0">
                  <a:schemeClr val="accent1">
                    <a:satMod val="130000"/>
                    <a:alpha val="60000"/>
                  </a:schemeClr>
                </a:outerShdw>
                <a:reflection blurRad="10000" stA="55000" endPos="48000" dist="500" dir="5400000" sy="-100000" algn="bl" rotWithShape="0"/>
              </a:effectLst>
              <a:latin typeface="Algerian" pitchFamily="82" charset="0"/>
            </a:endParaRPr>
          </a:p>
        </p:txBody>
      </p:sp>
      <p:sp>
        <p:nvSpPr>
          <p:cNvPr id="14" name="Rectangle 13"/>
          <p:cNvSpPr/>
          <p:nvPr/>
        </p:nvSpPr>
        <p:spPr>
          <a:xfrm>
            <a:off x="4724400" y="2971800"/>
            <a:ext cx="493302" cy="52322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2800" b="1" cap="all" spc="0"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latin typeface="Algerian" pitchFamily="82" charset="0"/>
              </a:rPr>
              <a:t>b</a:t>
            </a:r>
            <a:endParaRPr lang="en-US" sz="2800" b="1" cap="all" spc="0" dirty="0">
              <a:ln/>
              <a:effectLst>
                <a:outerShdw blurRad="19685" dist="12700" dir="5400000" algn="tl" rotWithShape="0">
                  <a:schemeClr val="accent1">
                    <a:satMod val="130000"/>
                    <a:alpha val="60000"/>
                  </a:schemeClr>
                </a:outerShdw>
                <a:reflection blurRad="10000" stA="55000" endPos="48000" dist="500" dir="5400000" sy="-100000" algn="bl" rotWithShape="0"/>
              </a:effectLst>
              <a:latin typeface="Algerian" pitchFamily="82" charset="0"/>
            </a:endParaRPr>
          </a:p>
        </p:txBody>
      </p:sp>
      <p:sp>
        <p:nvSpPr>
          <p:cNvPr id="25" name="Rectangle 24"/>
          <p:cNvSpPr/>
          <p:nvPr/>
        </p:nvSpPr>
        <p:spPr>
          <a:xfrm>
            <a:off x="1503402" y="3135868"/>
            <a:ext cx="1392198" cy="400110"/>
          </a:xfrm>
          <a:prstGeom prst="rect">
            <a:avLst/>
          </a:prstGeom>
        </p:spPr>
        <p:txBody>
          <a:bodyPr wrap="square">
            <a:spAutoFit/>
          </a:bodyPr>
          <a:lstStyle/>
          <a:p>
            <a:r>
              <a:rPr lang="en-US" sz="2000" b="1" dirty="0" smtClean="0">
                <a:latin typeface="Times New Roman" pitchFamily="18" charset="0"/>
                <a:cs typeface="Times New Roman" pitchFamily="18" charset="0"/>
              </a:rPr>
              <a:t>Rs 500000</a:t>
            </a:r>
            <a:endParaRPr lang="en-US" sz="2000" b="1" dirty="0">
              <a:latin typeface="Times New Roman" pitchFamily="18" charset="0"/>
              <a:cs typeface="Times New Roman" pitchFamily="18" charset="0"/>
            </a:endParaRPr>
          </a:p>
        </p:txBody>
      </p:sp>
      <p:sp>
        <p:nvSpPr>
          <p:cNvPr id="26" name="Rectangle 25"/>
          <p:cNvSpPr/>
          <p:nvPr/>
        </p:nvSpPr>
        <p:spPr>
          <a:xfrm>
            <a:off x="5542002" y="3135868"/>
            <a:ext cx="1315998" cy="400110"/>
          </a:xfrm>
          <a:prstGeom prst="rect">
            <a:avLst/>
          </a:prstGeom>
        </p:spPr>
        <p:txBody>
          <a:bodyPr wrap="square">
            <a:spAutoFit/>
          </a:bodyPr>
          <a:lstStyle/>
          <a:p>
            <a:r>
              <a:rPr lang="en-US" sz="2000" b="1" dirty="0" smtClean="0">
                <a:latin typeface="Times New Roman" pitchFamily="18" charset="0"/>
                <a:cs typeface="Times New Roman" pitchFamily="18" charset="0"/>
              </a:rPr>
              <a:t>Rs 600000</a:t>
            </a:r>
            <a:endParaRPr lang="en-US" sz="2000" b="1" dirty="0">
              <a:latin typeface="Times New Roman" pitchFamily="18" charset="0"/>
              <a:cs typeface="Times New Roman" pitchFamily="18" charset="0"/>
            </a:endParaRPr>
          </a:p>
        </p:txBody>
      </p:sp>
      <p:sp>
        <p:nvSpPr>
          <p:cNvPr id="36" name="Rectangle 35"/>
          <p:cNvSpPr/>
          <p:nvPr/>
        </p:nvSpPr>
        <p:spPr>
          <a:xfrm>
            <a:off x="2444334" y="2967335"/>
            <a:ext cx="184730" cy="923330"/>
          </a:xfrm>
          <a:prstGeom prst="rect">
            <a:avLst/>
          </a:prstGeom>
          <a:noFill/>
        </p:spPr>
        <p:txBody>
          <a:bodyPr wrap="none" lIns="91440" tIns="45720" rIns="91440" bIns="45720">
            <a:spAutoFit/>
          </a:bodyPr>
          <a:lstStyle/>
          <a:p>
            <a:pPr algn="ct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7" name="Rounded Rectangle 36"/>
          <p:cNvSpPr/>
          <p:nvPr/>
        </p:nvSpPr>
        <p:spPr>
          <a:xfrm>
            <a:off x="2133600" y="3886200"/>
            <a:ext cx="4343400" cy="381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2400" b="1" dirty="0" smtClean="0">
                <a:solidFill>
                  <a:srgbClr val="FF0000"/>
                </a:solidFill>
                <a:latin typeface="Times New Roman" pitchFamily="18" charset="0"/>
                <a:cs typeface="Times New Roman" pitchFamily="18" charset="0"/>
              </a:rPr>
              <a:t>Your Binary </a:t>
            </a:r>
            <a:r>
              <a:rPr lang="en-US" sz="2400" b="1" dirty="0">
                <a:solidFill>
                  <a:srgbClr val="FF0000"/>
                </a:solidFill>
                <a:latin typeface="Times New Roman" pitchFamily="18" charset="0"/>
                <a:cs typeface="Times New Roman" pitchFamily="18" charset="0"/>
              </a:rPr>
              <a:t>I</a:t>
            </a:r>
            <a:r>
              <a:rPr lang="en-US" sz="2400" b="1" dirty="0" smtClean="0">
                <a:solidFill>
                  <a:srgbClr val="FF0000"/>
                </a:solidFill>
                <a:latin typeface="Times New Roman" pitchFamily="18" charset="0"/>
                <a:cs typeface="Times New Roman" pitchFamily="18" charset="0"/>
              </a:rPr>
              <a:t>ncome Rs 25000</a:t>
            </a:r>
            <a:endParaRPr lang="en-US" sz="2400" b="1" dirty="0">
              <a:solidFill>
                <a:srgbClr val="FF0000"/>
              </a:solidFill>
              <a:latin typeface="Times New Roman" pitchFamily="18" charset="0"/>
              <a:cs typeface="Times New Roman" pitchFamily="18" charset="0"/>
            </a:endParaRPr>
          </a:p>
        </p:txBody>
      </p:sp>
      <p:sp>
        <p:nvSpPr>
          <p:cNvPr id="38" name="Rectangle 37"/>
          <p:cNvSpPr/>
          <p:nvPr/>
        </p:nvSpPr>
        <p:spPr>
          <a:xfrm>
            <a:off x="228600" y="4343401"/>
            <a:ext cx="8610600" cy="2185214"/>
          </a:xfrm>
          <a:prstGeom prst="rect">
            <a:avLst/>
          </a:prstGeom>
        </p:spPr>
        <p:txBody>
          <a:bodyPr wrap="square">
            <a:spAutoFit/>
          </a:bodyPr>
          <a:lstStyle/>
          <a:p>
            <a:r>
              <a:rPr lang="en-US" sz="2800" b="1" u="sng" dirty="0" smtClean="0">
                <a:solidFill>
                  <a:srgbClr val="00B0F0"/>
                </a:solidFill>
                <a:latin typeface="Times New Roman" pitchFamily="18" charset="0"/>
                <a:cs typeface="Times New Roman" pitchFamily="18" charset="0"/>
              </a:rPr>
              <a:t>Example </a:t>
            </a:r>
          </a:p>
          <a:p>
            <a:pPr algn="just">
              <a:lnSpc>
                <a:spcPct val="150000"/>
              </a:lnSpc>
            </a:pPr>
            <a:r>
              <a:rPr lang="en-US" sz="2400" b="1" dirty="0" smtClean="0">
                <a:solidFill>
                  <a:srgbClr val="002060"/>
                </a:solidFill>
                <a:latin typeface="Times New Roman" pitchFamily="18" charset="0"/>
                <a:cs typeface="Times New Roman" pitchFamily="18" charset="0"/>
              </a:rPr>
              <a:t>       1.Rs 100000 PAIR MATCH   =  Rs 5000</a:t>
            </a:r>
          </a:p>
          <a:p>
            <a:pPr algn="just">
              <a:lnSpc>
                <a:spcPct val="150000"/>
              </a:lnSpc>
            </a:pPr>
            <a:r>
              <a:rPr lang="en-US" sz="2400" b="1" dirty="0" smtClean="0">
                <a:solidFill>
                  <a:srgbClr val="002060"/>
                </a:solidFill>
                <a:latin typeface="Times New Roman" pitchFamily="18" charset="0"/>
                <a:cs typeface="Times New Roman" pitchFamily="18" charset="0"/>
              </a:rPr>
              <a:t>       2. Rs 200000 PAIR MATCH  =  Rs 10000</a:t>
            </a:r>
          </a:p>
          <a:p>
            <a:pPr algn="just">
              <a:lnSpc>
                <a:spcPct val="150000"/>
              </a:lnSpc>
            </a:pPr>
            <a:r>
              <a:rPr lang="en-US" sz="2400" b="1" dirty="0" smtClean="0">
                <a:solidFill>
                  <a:srgbClr val="002060"/>
                </a:solidFill>
                <a:latin typeface="Times New Roman" pitchFamily="18" charset="0"/>
                <a:cs typeface="Times New Roman" pitchFamily="18" charset="0"/>
              </a:rPr>
              <a:t>       3. Rs 500000 PAIR MATCH =  Rs 25000</a:t>
            </a:r>
          </a:p>
        </p:txBody>
      </p:sp>
      <p:sp>
        <p:nvSpPr>
          <p:cNvPr id="39" name="Rectangle 38"/>
          <p:cNvSpPr/>
          <p:nvPr/>
        </p:nvSpPr>
        <p:spPr>
          <a:xfrm>
            <a:off x="1600200" y="990600"/>
            <a:ext cx="1600200" cy="461665"/>
          </a:xfrm>
          <a:prstGeom prst="rect">
            <a:avLst/>
          </a:prstGeom>
        </p:spPr>
        <p:txBody>
          <a:bodyPr wrap="square">
            <a:spAutoFit/>
          </a:bodyPr>
          <a:lstStyle/>
          <a:p>
            <a:r>
              <a:rPr lang="en-US" sz="2400" b="1" u="sng" dirty="0" smtClean="0">
                <a:solidFill>
                  <a:srgbClr val="00B0F0"/>
                </a:solidFill>
                <a:latin typeface="Times New Roman" pitchFamily="18" charset="0"/>
                <a:cs typeface="Times New Roman" pitchFamily="18" charset="0"/>
              </a:rPr>
              <a:t>Example </a:t>
            </a:r>
          </a:p>
        </p:txBody>
      </p:sp>
      <p:sp>
        <p:nvSpPr>
          <p:cNvPr id="21" name="Rectangle 20"/>
          <p:cNvSpPr/>
          <p:nvPr/>
        </p:nvSpPr>
        <p:spPr>
          <a:xfrm>
            <a:off x="6172200" y="6248400"/>
            <a:ext cx="2286000" cy="400110"/>
          </a:xfrm>
          <a:prstGeom prst="rect">
            <a:avLst/>
          </a:prstGeom>
        </p:spPr>
        <p:txBody>
          <a:bodyPr wrap="square">
            <a:spAutoFit/>
          </a:bodyPr>
          <a:lstStyle/>
          <a:p>
            <a:r>
              <a:rPr lang="en-US" sz="2000" b="1" dirty="0" smtClean="0">
                <a:solidFill>
                  <a:srgbClr val="00B0F0"/>
                </a:solidFill>
                <a:latin typeface="Times New Roman" pitchFamily="18" charset="0"/>
                <a:cs typeface="Times New Roman" pitchFamily="18" charset="0"/>
              </a:rPr>
              <a:t>www.flclight.com</a:t>
            </a:r>
            <a:endParaRPr lang="en-US" sz="2000" b="1" dirty="0">
              <a:solidFill>
                <a:srgbClr val="00B0F0"/>
              </a:solidFill>
              <a:latin typeface="Times New Roman" pitchFamily="18" charset="0"/>
              <a:cs typeface="Times New Roman" pitchFamily="18" charset="0"/>
            </a:endParaRPr>
          </a:p>
        </p:txBody>
      </p:sp>
      <p:pic>
        <p:nvPicPr>
          <p:cNvPr id="22" name="Picture 4" descr="logo"/>
          <p:cNvPicPr>
            <a:picLocks noChangeAspect="1" noChangeArrowheads="1"/>
          </p:cNvPicPr>
          <p:nvPr/>
        </p:nvPicPr>
        <p:blipFill>
          <a:blip r:embed="rId2"/>
          <a:srcRect/>
          <a:stretch>
            <a:fillRect/>
          </a:stretch>
        </p:blipFill>
        <p:spPr bwMode="auto">
          <a:xfrm>
            <a:off x="304800" y="152400"/>
            <a:ext cx="2133600" cy="728606"/>
          </a:xfrm>
          <a:prstGeom prst="rect">
            <a:avLst/>
          </a:prstGeom>
          <a:solidFill>
            <a:srgbClr val="7030A0"/>
          </a:solid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Image result for thanks 2 hand"/>
          <p:cNvPicPr>
            <a:picLocks noChangeAspect="1" noChangeArrowheads="1"/>
          </p:cNvPicPr>
          <p:nvPr/>
        </p:nvPicPr>
        <p:blipFill>
          <a:blip r:embed="rId2"/>
          <a:srcRect t="8392" b="16084"/>
          <a:stretch>
            <a:fillRect/>
          </a:stretch>
        </p:blipFill>
        <p:spPr bwMode="auto">
          <a:xfrm>
            <a:off x="0" y="1143000"/>
            <a:ext cx="9144000" cy="4038600"/>
          </a:xfrm>
          <a:prstGeom prst="rect">
            <a:avLst/>
          </a:prstGeom>
          <a:noFill/>
        </p:spPr>
      </p:pic>
      <p:sp>
        <p:nvSpPr>
          <p:cNvPr id="3" name="Rectangle 2"/>
          <p:cNvSpPr/>
          <p:nvPr/>
        </p:nvSpPr>
        <p:spPr>
          <a:xfrm>
            <a:off x="3200400" y="1295400"/>
            <a:ext cx="3200400" cy="1107996"/>
          </a:xfrm>
          <a:prstGeom prst="rect">
            <a:avLst/>
          </a:prstGeom>
        </p:spPr>
        <p:txBody>
          <a:bodyPr wrap="square">
            <a:spAutoFit/>
          </a:bodyPr>
          <a:lstStyle/>
          <a:p>
            <a:r>
              <a:rPr lang="en-US" sz="6600" b="1" dirty="0" smtClean="0">
                <a:solidFill>
                  <a:srgbClr val="002060"/>
                </a:solidFill>
                <a:latin typeface="Algerian" pitchFamily="82" charset="0"/>
                <a:cs typeface="Times New Roman" pitchFamily="18" charset="0"/>
              </a:rPr>
              <a:t>THANK</a:t>
            </a:r>
            <a:endParaRPr lang="en-US" sz="6600" dirty="0"/>
          </a:p>
        </p:txBody>
      </p:sp>
      <p:sp>
        <p:nvSpPr>
          <p:cNvPr id="4" name="Rectangle 3"/>
          <p:cNvSpPr/>
          <p:nvPr/>
        </p:nvSpPr>
        <p:spPr>
          <a:xfrm>
            <a:off x="3733801" y="5029200"/>
            <a:ext cx="2209799" cy="1107996"/>
          </a:xfrm>
          <a:prstGeom prst="rect">
            <a:avLst/>
          </a:prstGeom>
        </p:spPr>
        <p:txBody>
          <a:bodyPr wrap="square">
            <a:spAutoFit/>
          </a:bodyPr>
          <a:lstStyle/>
          <a:p>
            <a:r>
              <a:rPr lang="en-US" sz="6600" b="1" dirty="0" smtClean="0">
                <a:solidFill>
                  <a:srgbClr val="002060"/>
                </a:solidFill>
                <a:latin typeface="Algerian" pitchFamily="82" charset="0"/>
                <a:cs typeface="Times New Roman" pitchFamily="18" charset="0"/>
              </a:rPr>
              <a:t>YOU</a:t>
            </a:r>
            <a:endParaRPr lang="en-US" sz="6600" dirty="0"/>
          </a:p>
        </p:txBody>
      </p:sp>
      <p:sp>
        <p:nvSpPr>
          <p:cNvPr id="7" name="Rectangle 6"/>
          <p:cNvSpPr/>
          <p:nvPr/>
        </p:nvSpPr>
        <p:spPr>
          <a:xfrm>
            <a:off x="6019801" y="6172200"/>
            <a:ext cx="2133599" cy="400110"/>
          </a:xfrm>
          <a:prstGeom prst="rect">
            <a:avLst/>
          </a:prstGeom>
        </p:spPr>
        <p:txBody>
          <a:bodyPr wrap="square">
            <a:spAutoFit/>
          </a:bodyPr>
          <a:lstStyle/>
          <a:p>
            <a:r>
              <a:rPr lang="en-US" sz="2000" b="1" dirty="0" smtClean="0">
                <a:solidFill>
                  <a:srgbClr val="00B0F0"/>
                </a:solidFill>
                <a:latin typeface="Times New Roman" pitchFamily="18" charset="0"/>
                <a:cs typeface="Times New Roman" pitchFamily="18" charset="0"/>
              </a:rPr>
              <a:t>www.flclight.com</a:t>
            </a:r>
            <a:endParaRPr lang="en-US" sz="2000" b="1" dirty="0">
              <a:solidFill>
                <a:srgbClr val="00B0F0"/>
              </a:solidFill>
              <a:latin typeface="Times New Roman" pitchFamily="18" charset="0"/>
              <a:cs typeface="Times New Roman" pitchFamily="18" charset="0"/>
            </a:endParaRPr>
          </a:p>
        </p:txBody>
      </p:sp>
      <p:pic>
        <p:nvPicPr>
          <p:cNvPr id="8" name="Picture 4" descr="logo"/>
          <p:cNvPicPr>
            <a:picLocks noChangeAspect="1" noChangeArrowheads="1"/>
          </p:cNvPicPr>
          <p:nvPr/>
        </p:nvPicPr>
        <p:blipFill>
          <a:blip r:embed="rId3"/>
          <a:srcRect/>
          <a:stretch>
            <a:fillRect/>
          </a:stretch>
        </p:blipFill>
        <p:spPr bwMode="auto">
          <a:xfrm>
            <a:off x="304800" y="152400"/>
            <a:ext cx="2133600" cy="728606"/>
          </a:xfrm>
          <a:prstGeom prst="rect">
            <a:avLst/>
          </a:prstGeom>
          <a:solidFill>
            <a:srgbClr val="7030A0"/>
          </a:solid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TotalTime>
  <Words>379</Words>
  <Application>Microsoft Office PowerPoint</Application>
  <PresentationFormat>On-screen Show (4:3)</PresentationFormat>
  <Paragraphs>119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k03</cp:lastModifiedBy>
  <cp:revision>40</cp:revision>
  <dcterms:created xsi:type="dcterms:W3CDTF">2019-05-09T10:06:45Z</dcterms:created>
  <dcterms:modified xsi:type="dcterms:W3CDTF">2019-08-22T05:40:05Z</dcterms:modified>
</cp:coreProperties>
</file>